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notesSlides/notesSlide2.xml" ContentType="application/vnd.openxmlformats-officedocument.presentationml.notesSlide+xml"/>
  <Override PartName="/customXml/itemProps1.xml" ContentType="application/vnd.openxmlformats-officedocument.customXmlProperties+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Layouts/slideLayout28.xml" ContentType="application/vnd.openxmlformats-officedocument.presentationml.slideLayout+xml"/>
  <Override PartName="/ppt/notesSlides/notesSlide38.xml" ContentType="application/vnd.openxmlformats-officedocument.presentationml.notesSlide+xml"/>
  <Override PartName="/ppt/slides/slide25.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27.xml" ContentType="application/vnd.openxmlformats-officedocument.presentationml.notesSlide+xml"/>
  <Override PartName="/ppt/notesSlides/notesSlide45.xml" ContentType="application/vnd.openxmlformats-officedocument.presentationml.notesSlide+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Default Extension="fntdata" ContentType="application/x-fontdata"/>
  <Override PartName="/ppt/slideLayouts/slideLayout13.xml" ContentType="application/vnd.openxmlformats-officedocument.presentationml.slideLayout+xml"/>
  <Override PartName="/ppt/slideLayouts/slideLayout24.xml" ContentType="application/vnd.openxmlformats-officedocument.presentationml.slideLayout+xml"/>
  <Override PartName="/ppt/notesSlides/notesSlide16.xml" ContentType="application/vnd.openxmlformats-officedocument.presentationml.notesSlide+xml"/>
  <Override PartName="/ppt/notesSlides/notesSlide34.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20.xml" ContentType="application/vnd.openxmlformats-officedocument.presentationml.slideLayout+xml"/>
  <Override PartName="/ppt/slideLayouts/slideLayout31.xml" ContentType="application/vnd.openxmlformats-officedocument.presentationml.slideLayout+xml"/>
  <Override PartName="/ppt/notesSlides/notesSlide23.xml" ContentType="application/vnd.openxmlformats-officedocument.presentationml.notesSlide+xml"/>
  <Override PartName="/ppt/notesSlides/notesSlide41.xml" ContentType="application/vnd.openxmlformats-officedocument.presentationml.notesSlide+xml"/>
  <Override PartName="/docProps/custom.xml" ContentType="application/vnd.openxmlformats-officedocument.custom-properties+xml"/>
  <Override PartName="/ppt/notesSlides/notesSlide12.xml" ContentType="application/vnd.openxmlformats-officedocument.presentationml.notesSlide+xml"/>
  <Override PartName="/ppt/notesSlides/notesSlide30.xml" ContentType="application/vnd.openxmlformats-officedocument.presentationml.notesSlide+xml"/>
  <Override PartName="/ppt/notesSlides/notesSlide7.xml" ContentType="application/vnd.openxmlformats-officedocument.presentationml.notesSlide+xml"/>
  <Override PartName="/ppt/changesInfos/changesInfo1.xml" ContentType="application/vnd.ms-powerpoint.changesinfo+xml"/>
  <Override PartName="/ppt/slides/slide9.xml" ContentType="application/vnd.openxmlformats-officedocument.presentationml.slide+xml"/>
  <Override PartName="/ppt/viewProps.xml" ContentType="application/vnd.openxmlformats-officedocument.presentationml.viewProps+xml"/>
  <Override PartName="/customXml/itemProps2.xml" ContentType="application/vnd.openxmlformats-officedocument.customXmlProperties+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Layouts/slideLayout7.xml" ContentType="application/vnd.openxmlformats-officedocument.presentationml.slideLayout+xml"/>
  <Override PartName="/ppt/slideLayouts/slideLayout29.xml" ContentType="application/vnd.openxmlformats-officedocument.presentationml.slideLayout+xml"/>
  <Default Extension="png" ContentType="image/png"/>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Layouts/slideLayout18.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notesSlides/notesSlide3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Layouts/slideLayout3.xml" ContentType="application/vnd.openxmlformats-officedocument.presentationml.slideLayout+xml"/>
  <Override PartName="/ppt/slideLayouts/slideLayout16.xml" ContentType="application/vnd.openxmlformats-officedocument.presentationml.slideLayout+xml"/>
  <Override PartName="/ppt/slideLayouts/slideLayout25.xml" ContentType="application/vnd.openxmlformats-officedocument.presentationml.slideLayout+xml"/>
  <Default Extension="jpeg" ContentType="image/jpeg"/>
  <Override PartName="/ppt/notesSlides/notesSlide17.xml" ContentType="application/vnd.openxmlformats-officedocument.presentationml.notesSlide+xml"/>
  <Override PartName="/ppt/notesSlides/notesSlide28.xml" ContentType="application/vnd.openxmlformats-officedocument.presentationml.notesSlide+xml"/>
  <Override PartName="/ppt/notesSlides/notesSlide37.xml" ContentType="application/vnd.openxmlformats-officedocument.presentationml.notesSlide+xml"/>
  <Override PartName="/ppt/notesSlides/notesSlide46.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slideLayouts/slideLayout23.xml" ContentType="application/vnd.openxmlformats-officedocument.presentationml.slideLayout+xml"/>
  <Override PartName="/ppt/notesSlides/notesSlide15.xml" ContentType="application/vnd.openxmlformats-officedocument.presentationml.notesSlide+xml"/>
  <Override PartName="/ppt/notesSlides/notesSlide24.xml" ContentType="application/vnd.openxmlformats-officedocument.presentationml.notesSlide+xml"/>
  <Override PartName="/ppt/notesSlides/notesSlide26.xml" ContentType="application/vnd.openxmlformats-officedocument.presentationml.notesSlide+xml"/>
  <Override PartName="/ppt/notesSlides/notesSlide35.xml" ContentType="application/vnd.openxmlformats-officedocument.presentationml.notesSlide+xml"/>
  <Override PartName="/ppt/notesSlides/notesSlide44.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Override PartName="/ppt/slideLayouts/slideLayout21.xml" ContentType="application/vnd.openxmlformats-officedocument.presentationml.slideLayout+xml"/>
  <Override PartName="/ppt/slideLayouts/slideLayout30.xml" ContentType="application/vnd.openxmlformats-officedocument.presentationml.slideLayout+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notesSlides/notesSlide42.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notesSlides/notesSlide40.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slides/slide49.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Override PartName="/customXml/itemProps3.xml" ContentType="application/vnd.openxmlformats-officedocument.customXmlProperties+xml"/>
  <Override PartName="/ppt/slides/slide6.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notesSlides/notesSlide29.xml" ContentType="application/vnd.openxmlformats-officedocument.presentationml.notesSlide+xml"/>
  <Override PartName="/ppt/notesSlides/notesSlide47.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Layouts/slideLayout15.xml" ContentType="application/vnd.openxmlformats-officedocument.presentationml.slideLayout+xml"/>
  <Override PartName="/ppt/slideLayouts/slideLayout26.xml" ContentType="application/vnd.openxmlformats-officedocument.presentationml.slideLayout+xml"/>
  <Override PartName="/ppt/notesSlides/notesSlide18.xml" ContentType="application/vnd.openxmlformats-officedocument.presentationml.notesSlide+xml"/>
  <Override PartName="/ppt/notesSlides/notesSlide36.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Layouts/slideLayout22.xml" ContentType="application/vnd.openxmlformats-officedocument.presentationml.slideLayout+xml"/>
  <Override PartName="/ppt/notesSlides/notesSlide25.xml" ContentType="application/vnd.openxmlformats-officedocument.presentationml.notesSlide+xml"/>
  <Override PartName="/ppt/notesSlides/notesSlide43.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32.xml" ContentType="application/vnd.openxmlformats-officedocument.presentationml.notesSl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28.xml" ContentType="application/vnd.openxmlformats-officedocument.presentationml.slide+xml"/>
  <Override PartName="/ppt/slides/slide39.xml" ContentType="application/vnd.openxmlformats-officedocument.presentationml.slide+xml"/>
  <Override PartName="/ppt/notesSlides/notesSlide1.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9" r:id="rId4"/>
  </p:sldMasterIdLst>
  <p:notesMasterIdLst>
    <p:notesMasterId r:id="rId55"/>
  </p:notesMasterIdLst>
  <p:sldIdLst>
    <p:sldId id="256" r:id="rId5"/>
    <p:sldId id="257" r:id="rId6"/>
    <p:sldId id="263" r:id="rId7"/>
    <p:sldId id="288" r:id="rId8"/>
    <p:sldId id="266" r:id="rId9"/>
    <p:sldId id="267" r:id="rId10"/>
    <p:sldId id="269" r:id="rId11"/>
    <p:sldId id="290" r:id="rId12"/>
    <p:sldId id="287" r:id="rId13"/>
    <p:sldId id="282" r:id="rId14"/>
    <p:sldId id="271" r:id="rId15"/>
    <p:sldId id="285" r:id="rId16"/>
    <p:sldId id="261" r:id="rId17"/>
    <p:sldId id="265" r:id="rId18"/>
    <p:sldId id="283" r:id="rId19"/>
    <p:sldId id="270" r:id="rId20"/>
    <p:sldId id="301" r:id="rId21"/>
    <p:sldId id="300" r:id="rId22"/>
    <p:sldId id="303" r:id="rId23"/>
    <p:sldId id="308" r:id="rId24"/>
    <p:sldId id="306" r:id="rId25"/>
    <p:sldId id="307" r:id="rId26"/>
    <p:sldId id="329" r:id="rId27"/>
    <p:sldId id="325" r:id="rId28"/>
    <p:sldId id="331" r:id="rId29"/>
    <p:sldId id="336" r:id="rId30"/>
    <p:sldId id="297" r:id="rId31"/>
    <p:sldId id="277" r:id="rId32"/>
    <p:sldId id="319" r:id="rId33"/>
    <p:sldId id="323" r:id="rId34"/>
    <p:sldId id="324" r:id="rId35"/>
    <p:sldId id="321" r:id="rId36"/>
    <p:sldId id="293" r:id="rId37"/>
    <p:sldId id="296" r:id="rId38"/>
    <p:sldId id="295" r:id="rId39"/>
    <p:sldId id="311" r:id="rId40"/>
    <p:sldId id="312" r:id="rId41"/>
    <p:sldId id="334" r:id="rId42"/>
    <p:sldId id="327" r:id="rId43"/>
    <p:sldId id="335" r:id="rId44"/>
    <p:sldId id="337" r:id="rId45"/>
    <p:sldId id="340" r:id="rId46"/>
    <p:sldId id="338" r:id="rId47"/>
    <p:sldId id="339" r:id="rId48"/>
    <p:sldId id="341" r:id="rId49"/>
    <p:sldId id="343" r:id="rId50"/>
    <p:sldId id="342" r:id="rId51"/>
    <p:sldId id="291" r:id="rId52"/>
    <p:sldId id="278" r:id="rId53"/>
    <p:sldId id="279" r:id="rId54"/>
  </p:sldIdLst>
  <p:sldSz cx="9144000" cy="5143500" type="screen16x9"/>
  <p:notesSz cx="6858000" cy="9144000"/>
  <p:embeddedFontLst>
    <p:embeddedFont>
      <p:font typeface="Barlow" charset="0"/>
      <p:regular r:id="rId56"/>
      <p:bold r:id="rId57"/>
      <p:italic r:id="rId58"/>
      <p:boldItalic r:id="rId59"/>
    </p:embeddedFont>
    <p:embeddedFont>
      <p:font typeface="Albert Sans" charset="0"/>
      <p:regular r:id="rId60"/>
      <p:bold r:id="rId61"/>
      <p:italic r:id="rId62"/>
      <p:boldItalic r:id="rId63"/>
    </p:embeddedFont>
    <p:embeddedFont>
      <p:font typeface="Segoe UI" pitchFamily="34" charset="0"/>
      <p:regular r:id="rId64"/>
      <p:bold r:id="rId65"/>
      <p:italic r:id="rId66"/>
      <p:boldItalic r:id="rId67"/>
    </p:embeddedFont>
    <p:embeddedFont>
      <p:font typeface="Barlow Medium" charset="0"/>
      <p:regular r:id="rId68"/>
      <p:italic r:id="rId69"/>
    </p:embeddedFont>
    <p:embeddedFont>
      <p:font typeface="Nunito Light" charset="0"/>
      <p:regular r:id="rId70"/>
      <p:italic r:id="rId71"/>
    </p:embeddedFont>
    <p:embeddedFont>
      <p:font typeface="Anaheim" charset="0"/>
      <p:regular r:id="rId7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xmlns="">
        <p15:guide id="1" orient="horz" pos="321">
          <p15:clr>
            <a:srgbClr val="747775"/>
          </p15:clr>
        </p15:guide>
        <p15:guide id="2" pos="449">
          <p15:clr>
            <a:srgbClr val="747775"/>
          </p15:clr>
        </p15:guide>
        <p15:guide id="3" pos="5311">
          <p15:clr>
            <a:srgbClr val="747775"/>
          </p15:clr>
        </p15:guide>
        <p15:guide id="4" pos="454">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38B0826C-6A8E-4299-9A36-32B4BB30F035}">
  <a:tblStyle styleId="{38B0826C-6A8E-4299-9A36-32B4BB30F03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5620"/>
    <p:restoredTop sz="77083" autoAdjust="0"/>
  </p:normalViewPr>
  <p:slideViewPr>
    <p:cSldViewPr snapToGrid="0">
      <p:cViewPr>
        <p:scale>
          <a:sx n="117" d="100"/>
          <a:sy n="117" d="100"/>
        </p:scale>
        <p:origin x="-466" y="432"/>
      </p:cViewPr>
      <p:guideLst>
        <p:guide orient="horz" pos="321"/>
        <p:guide pos="449"/>
        <p:guide pos="5311"/>
        <p:guide pos="454"/>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notesMaster" Target="notesMasters/notesMaster1.xml"/><Relationship Id="rId63" Type="http://schemas.openxmlformats.org/officeDocument/2006/relationships/font" Target="fonts/font8.fntdata"/><Relationship Id="rId68" Type="http://schemas.openxmlformats.org/officeDocument/2006/relationships/font" Target="fonts/font13.fntdata"/><Relationship Id="rId76" Type="http://schemas.openxmlformats.org/officeDocument/2006/relationships/tableStyles" Target="tableStyles.xml"/><Relationship Id="rId7" Type="http://schemas.openxmlformats.org/officeDocument/2006/relationships/slide" Target="slides/slide3.xml"/><Relationship Id="rId71" Type="http://schemas.openxmlformats.org/officeDocument/2006/relationships/font" Target="fonts/font16.fntdata"/><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font" Target="fonts/font3.fntdata"/><Relationship Id="rId66" Type="http://schemas.openxmlformats.org/officeDocument/2006/relationships/font" Target="fonts/font11.fntdata"/><Relationship Id="rId7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font" Target="fonts/font2.fntdata"/><Relationship Id="rId61" Type="http://schemas.openxmlformats.org/officeDocument/2006/relationships/font" Target="fonts/font6.fnt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font" Target="fonts/font5.fntdata"/><Relationship Id="rId65" Type="http://schemas.openxmlformats.org/officeDocument/2006/relationships/font" Target="fonts/font10.fntdata"/><Relationship Id="rId7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font" Target="fonts/font1.fntdata"/><Relationship Id="rId64" Type="http://schemas.openxmlformats.org/officeDocument/2006/relationships/font" Target="fonts/font9.fntdata"/><Relationship Id="rId69" Type="http://schemas.openxmlformats.org/officeDocument/2006/relationships/font" Target="fonts/font14.fntdata"/><Relationship Id="rId77" Type="http://schemas.microsoft.com/office/2016/11/relationships/changesInfo" Target="changesInfos/changesInfo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font" Target="fonts/font17.fntdata"/><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font" Target="fonts/font4.fntdata"/><Relationship Id="rId67" Type="http://schemas.openxmlformats.org/officeDocument/2006/relationships/font" Target="fonts/font12.fntdata"/><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font" Target="fonts/font7.fntdata"/><Relationship Id="rId70" Type="http://schemas.openxmlformats.org/officeDocument/2006/relationships/font" Target="fonts/font15.fntdata"/><Relationship Id="rId75"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i Siva Prabhu Teja Kondapalli" userId="S::skond015@fiu.edu::ee81189a-f8c8-4e8b-8d60-b3c0d441d4b8" providerId="AD" clId="Web-{DD12C935-0E81-2F84-48B9-11F768F494A0}"/>
    <pc:docChg chg="addSld modSld">
      <pc:chgData name="Sai Siva Prabhu Teja Kondapalli" userId="S::skond015@fiu.edu::ee81189a-f8c8-4e8b-8d60-b3c0d441d4b8" providerId="AD" clId="Web-{DD12C935-0E81-2F84-48B9-11F768F494A0}" dt="2024-04-03T17:46:31.633" v="72"/>
      <pc:docMkLst>
        <pc:docMk/>
      </pc:docMkLst>
      <pc:sldChg chg="modSp">
        <pc:chgData name="Sai Siva Prabhu Teja Kondapalli" userId="S::skond015@fiu.edu::ee81189a-f8c8-4e8b-8d60-b3c0d441d4b8" providerId="AD" clId="Web-{DD12C935-0E81-2F84-48B9-11F768F494A0}" dt="2024-04-03T17:44:27.144" v="61"/>
        <pc:sldMkLst>
          <pc:docMk/>
          <pc:sldMk cId="0" sldId="260"/>
        </pc:sldMkLst>
        <pc:picChg chg="mod">
          <ac:chgData name="Sai Siva Prabhu Teja Kondapalli" userId="S::skond015@fiu.edu::ee81189a-f8c8-4e8b-8d60-b3c0d441d4b8" providerId="AD" clId="Web-{DD12C935-0E81-2F84-48B9-11F768F494A0}" dt="2024-04-03T17:44:27.144" v="61"/>
          <ac:picMkLst>
            <pc:docMk/>
            <pc:sldMk cId="0" sldId="260"/>
            <ac:picMk id="9" creationId="{B819F5E1-E60D-1FC6-E17F-74ABF91C9F51}"/>
          </ac:picMkLst>
        </pc:picChg>
      </pc:sldChg>
      <pc:sldChg chg="modSp">
        <pc:chgData name="Sai Siva Prabhu Teja Kondapalli" userId="S::skond015@fiu.edu::ee81189a-f8c8-4e8b-8d60-b3c0d441d4b8" providerId="AD" clId="Web-{DD12C935-0E81-2F84-48B9-11F768F494A0}" dt="2024-04-03T17:32:39.540" v="17" actId="20577"/>
        <pc:sldMkLst>
          <pc:docMk/>
          <pc:sldMk cId="0" sldId="271"/>
        </pc:sldMkLst>
        <pc:spChg chg="mod">
          <ac:chgData name="Sai Siva Prabhu Teja Kondapalli" userId="S::skond015@fiu.edu::ee81189a-f8c8-4e8b-8d60-b3c0d441d4b8" providerId="AD" clId="Web-{DD12C935-0E81-2F84-48B9-11F768F494A0}" dt="2024-04-03T17:32:39.540" v="17" actId="20577"/>
          <ac:spMkLst>
            <pc:docMk/>
            <pc:sldMk cId="0" sldId="271"/>
            <ac:spMk id="799" creationId="{00000000-0000-0000-0000-000000000000}"/>
          </ac:spMkLst>
        </pc:spChg>
      </pc:sldChg>
      <pc:sldChg chg="modSp">
        <pc:chgData name="Sai Siva Prabhu Teja Kondapalli" userId="S::skond015@fiu.edu::ee81189a-f8c8-4e8b-8d60-b3c0d441d4b8" providerId="AD" clId="Web-{DD12C935-0E81-2F84-48B9-11F768F494A0}" dt="2024-04-03T17:44:05.737" v="59"/>
        <pc:sldMkLst>
          <pc:docMk/>
          <pc:sldMk cId="0" sldId="277"/>
        </pc:sldMkLst>
        <pc:picChg chg="mod">
          <ac:chgData name="Sai Siva Prabhu Teja Kondapalli" userId="S::skond015@fiu.edu::ee81189a-f8c8-4e8b-8d60-b3c0d441d4b8" providerId="AD" clId="Web-{DD12C935-0E81-2F84-48B9-11F768F494A0}" dt="2024-04-03T17:44:05.737" v="59"/>
          <ac:picMkLst>
            <pc:docMk/>
            <pc:sldMk cId="0" sldId="277"/>
            <ac:picMk id="18" creationId="{21479B54-388B-3A41-0CEC-5B0D0D379FAD}"/>
          </ac:picMkLst>
        </pc:picChg>
      </pc:sldChg>
      <pc:sldChg chg="modSp">
        <pc:chgData name="Sai Siva Prabhu Teja Kondapalli" userId="S::skond015@fiu.edu::ee81189a-f8c8-4e8b-8d60-b3c0d441d4b8" providerId="AD" clId="Web-{DD12C935-0E81-2F84-48B9-11F768F494A0}" dt="2024-04-03T17:45:07.052" v="67"/>
        <pc:sldMkLst>
          <pc:docMk/>
          <pc:sldMk cId="3326274471" sldId="282"/>
        </pc:sldMkLst>
        <pc:picChg chg="mod">
          <ac:chgData name="Sai Siva Prabhu Teja Kondapalli" userId="S::skond015@fiu.edu::ee81189a-f8c8-4e8b-8d60-b3c0d441d4b8" providerId="AD" clId="Web-{DD12C935-0E81-2F84-48B9-11F768F494A0}" dt="2024-04-03T17:45:07.052" v="67"/>
          <ac:picMkLst>
            <pc:docMk/>
            <pc:sldMk cId="3326274471" sldId="282"/>
            <ac:picMk id="7" creationId="{2FF79185-7482-7BC6-3C8B-397A2C7722AA}"/>
          </ac:picMkLst>
        </pc:picChg>
      </pc:sldChg>
      <pc:sldChg chg="modSp">
        <pc:chgData name="Sai Siva Prabhu Teja Kondapalli" userId="S::skond015@fiu.edu::ee81189a-f8c8-4e8b-8d60-b3c0d441d4b8" providerId="AD" clId="Web-{DD12C935-0E81-2F84-48B9-11F768F494A0}" dt="2024-04-03T17:44:39.192" v="62"/>
        <pc:sldMkLst>
          <pc:docMk/>
          <pc:sldMk cId="1217517931" sldId="285"/>
        </pc:sldMkLst>
        <pc:picChg chg="mod">
          <ac:chgData name="Sai Siva Prabhu Teja Kondapalli" userId="S::skond015@fiu.edu::ee81189a-f8c8-4e8b-8d60-b3c0d441d4b8" providerId="AD" clId="Web-{DD12C935-0E81-2F84-48B9-11F768F494A0}" dt="2024-04-03T17:44:39.192" v="62"/>
          <ac:picMkLst>
            <pc:docMk/>
            <pc:sldMk cId="1217517931" sldId="285"/>
            <ac:picMk id="3" creationId="{D5845694-8C23-93FB-8E8A-01B514C9DFB5}"/>
          </ac:picMkLst>
        </pc:picChg>
      </pc:sldChg>
      <pc:sldChg chg="modSp">
        <pc:chgData name="Sai Siva Prabhu Teja Kondapalli" userId="S::skond015@fiu.edu::ee81189a-f8c8-4e8b-8d60-b3c0d441d4b8" providerId="AD" clId="Web-{DD12C935-0E81-2F84-48B9-11F768F494A0}" dt="2024-04-03T17:45:25.678" v="70"/>
        <pc:sldMkLst>
          <pc:docMk/>
          <pc:sldMk cId="2317579987" sldId="287"/>
        </pc:sldMkLst>
        <pc:picChg chg="mod">
          <ac:chgData name="Sai Siva Prabhu Teja Kondapalli" userId="S::skond015@fiu.edu::ee81189a-f8c8-4e8b-8d60-b3c0d441d4b8" providerId="AD" clId="Web-{DD12C935-0E81-2F84-48B9-11F768F494A0}" dt="2024-04-03T17:45:25.678" v="70"/>
          <ac:picMkLst>
            <pc:docMk/>
            <pc:sldMk cId="2317579987" sldId="287"/>
            <ac:picMk id="2" creationId="{75487902-36F8-4B11-841D-A3B0583011E0}"/>
          </ac:picMkLst>
        </pc:picChg>
      </pc:sldChg>
      <pc:sldChg chg="modSp">
        <pc:chgData name="Sai Siva Prabhu Teja Kondapalli" userId="S::skond015@fiu.edu::ee81189a-f8c8-4e8b-8d60-b3c0d441d4b8" providerId="AD" clId="Web-{DD12C935-0E81-2F84-48B9-11F768F494A0}" dt="2024-04-03T17:42:56.485" v="55" actId="1076"/>
        <pc:sldMkLst>
          <pc:docMk/>
          <pc:sldMk cId="3386154670" sldId="293"/>
        </pc:sldMkLst>
        <pc:picChg chg="mod">
          <ac:chgData name="Sai Siva Prabhu Teja Kondapalli" userId="S::skond015@fiu.edu::ee81189a-f8c8-4e8b-8d60-b3c0d441d4b8" providerId="AD" clId="Web-{DD12C935-0E81-2F84-48B9-11F768F494A0}" dt="2024-04-03T17:42:56.485" v="55" actId="1076"/>
          <ac:picMkLst>
            <pc:docMk/>
            <pc:sldMk cId="3386154670" sldId="293"/>
            <ac:picMk id="6" creationId="{3338CBA0-D6C1-E662-62F5-42FF29BB9449}"/>
          </ac:picMkLst>
        </pc:picChg>
      </pc:sldChg>
      <pc:sldChg chg="modSp">
        <pc:chgData name="Sai Siva Prabhu Teja Kondapalli" userId="S::skond015@fiu.edu::ee81189a-f8c8-4e8b-8d60-b3c0d441d4b8" providerId="AD" clId="Web-{DD12C935-0E81-2F84-48B9-11F768F494A0}" dt="2024-04-03T17:42:00.654" v="51" actId="14100"/>
        <pc:sldMkLst>
          <pc:docMk/>
          <pc:sldMk cId="3615177373" sldId="295"/>
        </pc:sldMkLst>
        <pc:picChg chg="mod">
          <ac:chgData name="Sai Siva Prabhu Teja Kondapalli" userId="S::skond015@fiu.edu::ee81189a-f8c8-4e8b-8d60-b3c0d441d4b8" providerId="AD" clId="Web-{DD12C935-0E81-2F84-48B9-11F768F494A0}" dt="2024-04-03T17:42:00.654" v="51" actId="14100"/>
          <ac:picMkLst>
            <pc:docMk/>
            <pc:sldMk cId="3615177373" sldId="295"/>
            <ac:picMk id="7" creationId="{A55B982A-A189-FA75-8DDB-51BCE2DD6103}"/>
          </ac:picMkLst>
        </pc:picChg>
      </pc:sldChg>
      <pc:sldChg chg="addSp delSp modSp">
        <pc:chgData name="Sai Siva Prabhu Teja Kondapalli" userId="S::skond015@fiu.edu::ee81189a-f8c8-4e8b-8d60-b3c0d441d4b8" providerId="AD" clId="Web-{DD12C935-0E81-2F84-48B9-11F768F494A0}" dt="2024-04-03T17:44:13.425" v="60"/>
        <pc:sldMkLst>
          <pc:docMk/>
          <pc:sldMk cId="1972246088" sldId="297"/>
        </pc:sldMkLst>
        <pc:picChg chg="add mod modCrop">
          <ac:chgData name="Sai Siva Prabhu Teja Kondapalli" userId="S::skond015@fiu.edu::ee81189a-f8c8-4e8b-8d60-b3c0d441d4b8" providerId="AD" clId="Web-{DD12C935-0E81-2F84-48B9-11F768F494A0}" dt="2024-04-03T17:44:13.425" v="60"/>
          <ac:picMkLst>
            <pc:docMk/>
            <pc:sldMk cId="1972246088" sldId="297"/>
            <ac:picMk id="2" creationId="{2EE68F6F-79C9-5E57-779A-2DBB86BBB79C}"/>
          </ac:picMkLst>
        </pc:picChg>
        <pc:picChg chg="del">
          <ac:chgData name="Sai Siva Prabhu Teja Kondapalli" userId="S::skond015@fiu.edu::ee81189a-f8c8-4e8b-8d60-b3c0d441d4b8" providerId="AD" clId="Web-{DD12C935-0E81-2F84-48B9-11F768F494A0}" dt="2024-04-03T17:29:50.971" v="0"/>
          <ac:picMkLst>
            <pc:docMk/>
            <pc:sldMk cId="1972246088" sldId="297"/>
            <ac:picMk id="3" creationId="{4CF0E93B-D8B9-D379-D304-F7D40AC4EE5E}"/>
          </ac:picMkLst>
        </pc:picChg>
      </pc:sldChg>
      <pc:sldChg chg="modSp">
        <pc:chgData name="Sai Siva Prabhu Teja Kondapalli" userId="S::skond015@fiu.edu::ee81189a-f8c8-4e8b-8d60-b3c0d441d4b8" providerId="AD" clId="Web-{DD12C935-0E81-2F84-48B9-11F768F494A0}" dt="2024-04-03T17:41:42.873" v="50" actId="14100"/>
        <pc:sldMkLst>
          <pc:docMk/>
          <pc:sldMk cId="485701711" sldId="300"/>
        </pc:sldMkLst>
        <pc:picChg chg="mod">
          <ac:chgData name="Sai Siva Prabhu Teja Kondapalli" userId="S::skond015@fiu.edu::ee81189a-f8c8-4e8b-8d60-b3c0d441d4b8" providerId="AD" clId="Web-{DD12C935-0E81-2F84-48B9-11F768F494A0}" dt="2024-04-03T17:41:42.873" v="50" actId="14100"/>
          <ac:picMkLst>
            <pc:docMk/>
            <pc:sldMk cId="485701711" sldId="300"/>
            <ac:picMk id="2" creationId="{33676ABF-7CD6-0ADC-CE3B-E45B918B0457}"/>
          </ac:picMkLst>
        </pc:picChg>
      </pc:sldChg>
      <pc:sldChg chg="modSp">
        <pc:chgData name="Sai Siva Prabhu Teja Kondapalli" userId="S::skond015@fiu.edu::ee81189a-f8c8-4e8b-8d60-b3c0d441d4b8" providerId="AD" clId="Web-{DD12C935-0E81-2F84-48B9-11F768F494A0}" dt="2024-04-03T17:41:06.278" v="46" actId="20577"/>
        <pc:sldMkLst>
          <pc:docMk/>
          <pc:sldMk cId="1933655368" sldId="307"/>
        </pc:sldMkLst>
        <pc:spChg chg="mod">
          <ac:chgData name="Sai Siva Prabhu Teja Kondapalli" userId="S::skond015@fiu.edu::ee81189a-f8c8-4e8b-8d60-b3c0d441d4b8" providerId="AD" clId="Web-{DD12C935-0E81-2F84-48B9-11F768F494A0}" dt="2024-04-03T17:41:06.278" v="46" actId="20577"/>
          <ac:spMkLst>
            <pc:docMk/>
            <pc:sldMk cId="1933655368" sldId="307"/>
            <ac:spMk id="636" creationId="{00000000-0000-0000-0000-000000000000}"/>
          </ac:spMkLst>
        </pc:spChg>
        <pc:picChg chg="mod">
          <ac:chgData name="Sai Siva Prabhu Teja Kondapalli" userId="S::skond015@fiu.edu::ee81189a-f8c8-4e8b-8d60-b3c0d441d4b8" providerId="AD" clId="Web-{DD12C935-0E81-2F84-48B9-11F768F494A0}" dt="2024-04-03T17:40:40.464" v="44" actId="1076"/>
          <ac:picMkLst>
            <pc:docMk/>
            <pc:sldMk cId="1933655368" sldId="307"/>
            <ac:picMk id="3" creationId="{70A6EAA3-3E41-0722-5DDC-6AE7B1052E3D}"/>
          </ac:picMkLst>
        </pc:picChg>
      </pc:sldChg>
      <pc:sldChg chg="modSp">
        <pc:chgData name="Sai Siva Prabhu Teja Kondapalli" userId="S::skond015@fiu.edu::ee81189a-f8c8-4e8b-8d60-b3c0d441d4b8" providerId="AD" clId="Web-{DD12C935-0E81-2F84-48B9-11F768F494A0}" dt="2024-04-03T17:41:24.559" v="48" actId="1076"/>
        <pc:sldMkLst>
          <pc:docMk/>
          <pc:sldMk cId="2309549088" sldId="308"/>
        </pc:sldMkLst>
        <pc:picChg chg="mod">
          <ac:chgData name="Sai Siva Prabhu Teja Kondapalli" userId="S::skond015@fiu.edu::ee81189a-f8c8-4e8b-8d60-b3c0d441d4b8" providerId="AD" clId="Web-{DD12C935-0E81-2F84-48B9-11F768F494A0}" dt="2024-04-03T17:41:24.559" v="48" actId="1076"/>
          <ac:picMkLst>
            <pc:docMk/>
            <pc:sldMk cId="2309549088" sldId="308"/>
            <ac:picMk id="6" creationId="{22F30994-03F6-900E-7F8D-EA297301F004}"/>
          </ac:picMkLst>
        </pc:picChg>
      </pc:sldChg>
      <pc:sldChg chg="modSp">
        <pc:chgData name="Sai Siva Prabhu Teja Kondapalli" userId="S::skond015@fiu.edu::ee81189a-f8c8-4e8b-8d60-b3c0d441d4b8" providerId="AD" clId="Web-{DD12C935-0E81-2F84-48B9-11F768F494A0}" dt="2024-04-03T17:43:54.190" v="58"/>
        <pc:sldMkLst>
          <pc:docMk/>
          <pc:sldMk cId="4265219319" sldId="319"/>
        </pc:sldMkLst>
        <pc:picChg chg="mod modCrop">
          <ac:chgData name="Sai Siva Prabhu Teja Kondapalli" userId="S::skond015@fiu.edu::ee81189a-f8c8-4e8b-8d60-b3c0d441d4b8" providerId="AD" clId="Web-{DD12C935-0E81-2F84-48B9-11F768F494A0}" dt="2024-04-03T17:43:54.190" v="58"/>
          <ac:picMkLst>
            <pc:docMk/>
            <pc:sldMk cId="4265219319" sldId="319"/>
            <ac:picMk id="2" creationId="{990F91EF-219E-A66D-4586-536F2D859A9A}"/>
          </ac:picMkLst>
        </pc:picChg>
      </pc:sldChg>
      <pc:sldChg chg="modSp">
        <pc:chgData name="Sai Siva Prabhu Teja Kondapalli" userId="S::skond015@fiu.edu::ee81189a-f8c8-4e8b-8d60-b3c0d441d4b8" providerId="AD" clId="Web-{DD12C935-0E81-2F84-48B9-11F768F494A0}" dt="2024-04-03T17:38:57.304" v="32" actId="1076"/>
        <pc:sldMkLst>
          <pc:docMk/>
          <pc:sldMk cId="3923685310" sldId="322"/>
        </pc:sldMkLst>
        <pc:picChg chg="mod">
          <ac:chgData name="Sai Siva Prabhu Teja Kondapalli" userId="S::skond015@fiu.edu::ee81189a-f8c8-4e8b-8d60-b3c0d441d4b8" providerId="AD" clId="Web-{DD12C935-0E81-2F84-48B9-11F768F494A0}" dt="2024-04-03T17:38:57.304" v="32" actId="1076"/>
          <ac:picMkLst>
            <pc:docMk/>
            <pc:sldMk cId="3923685310" sldId="322"/>
            <ac:picMk id="5" creationId="{C068B4C4-93E4-35DA-9936-1423EEF72ECF}"/>
          </ac:picMkLst>
        </pc:picChg>
      </pc:sldChg>
      <pc:sldChg chg="modSp">
        <pc:chgData name="Sai Siva Prabhu Teja Kondapalli" userId="S::skond015@fiu.edu::ee81189a-f8c8-4e8b-8d60-b3c0d441d4b8" providerId="AD" clId="Web-{DD12C935-0E81-2F84-48B9-11F768F494A0}" dt="2024-04-03T17:31:54.788" v="12" actId="1076"/>
        <pc:sldMkLst>
          <pc:docMk/>
          <pc:sldMk cId="2476057891" sldId="323"/>
        </pc:sldMkLst>
        <pc:picChg chg="mod">
          <ac:chgData name="Sai Siva Prabhu Teja Kondapalli" userId="S::skond015@fiu.edu::ee81189a-f8c8-4e8b-8d60-b3c0d441d4b8" providerId="AD" clId="Web-{DD12C935-0E81-2F84-48B9-11F768F494A0}" dt="2024-04-03T17:31:54.741" v="10" actId="1076"/>
          <ac:picMkLst>
            <pc:docMk/>
            <pc:sldMk cId="2476057891" sldId="323"/>
            <ac:picMk id="5" creationId="{A7C23FFD-6F25-BFC9-1DB6-F3A20D092649}"/>
          </ac:picMkLst>
        </pc:picChg>
        <pc:picChg chg="mod">
          <ac:chgData name="Sai Siva Prabhu Teja Kondapalli" userId="S::skond015@fiu.edu::ee81189a-f8c8-4e8b-8d60-b3c0d441d4b8" providerId="AD" clId="Web-{DD12C935-0E81-2F84-48B9-11F768F494A0}" dt="2024-04-03T17:31:54.757" v="11" actId="1076"/>
          <ac:picMkLst>
            <pc:docMk/>
            <pc:sldMk cId="2476057891" sldId="323"/>
            <ac:picMk id="6" creationId="{9749577A-52B6-4C24-0950-831F2D4020FF}"/>
          </ac:picMkLst>
        </pc:picChg>
        <pc:picChg chg="mod">
          <ac:chgData name="Sai Siva Prabhu Teja Kondapalli" userId="S::skond015@fiu.edu::ee81189a-f8c8-4e8b-8d60-b3c0d441d4b8" providerId="AD" clId="Web-{DD12C935-0E81-2F84-48B9-11F768F494A0}" dt="2024-04-03T17:31:54.788" v="12" actId="1076"/>
          <ac:picMkLst>
            <pc:docMk/>
            <pc:sldMk cId="2476057891" sldId="323"/>
            <ac:picMk id="7" creationId="{CBE239EE-722C-8E04-4A76-9B68CFC1716F}"/>
          </ac:picMkLst>
        </pc:picChg>
      </pc:sldChg>
      <pc:sldChg chg="modSp">
        <pc:chgData name="Sai Siva Prabhu Teja Kondapalli" userId="S::skond015@fiu.edu::ee81189a-f8c8-4e8b-8d60-b3c0d441d4b8" providerId="AD" clId="Web-{DD12C935-0E81-2F84-48B9-11F768F494A0}" dt="2024-04-03T17:46:14.008" v="71" actId="14100"/>
        <pc:sldMkLst>
          <pc:docMk/>
          <pc:sldMk cId="2509891984" sldId="325"/>
        </pc:sldMkLst>
        <pc:picChg chg="mod">
          <ac:chgData name="Sai Siva Prabhu Teja Kondapalli" userId="S::skond015@fiu.edu::ee81189a-f8c8-4e8b-8d60-b3c0d441d4b8" providerId="AD" clId="Web-{DD12C935-0E81-2F84-48B9-11F768F494A0}" dt="2024-04-03T17:46:14.008" v="71" actId="14100"/>
          <ac:picMkLst>
            <pc:docMk/>
            <pc:sldMk cId="2509891984" sldId="325"/>
            <ac:picMk id="2" creationId="{5B6615BC-6325-D1D7-5040-BD1660CC6262}"/>
          </ac:picMkLst>
        </pc:picChg>
      </pc:sldChg>
      <pc:sldChg chg="modSp">
        <pc:chgData name="Sai Siva Prabhu Teja Kondapalli" userId="S::skond015@fiu.edu::ee81189a-f8c8-4e8b-8d60-b3c0d441d4b8" providerId="AD" clId="Web-{DD12C935-0E81-2F84-48B9-11F768F494A0}" dt="2024-04-03T17:40:17.807" v="42"/>
        <pc:sldMkLst>
          <pc:docMk/>
          <pc:sldMk cId="3462956829" sldId="329"/>
        </pc:sldMkLst>
        <pc:picChg chg="mod modCrop">
          <ac:chgData name="Sai Siva Prabhu Teja Kondapalli" userId="S::skond015@fiu.edu::ee81189a-f8c8-4e8b-8d60-b3c0d441d4b8" providerId="AD" clId="Web-{DD12C935-0E81-2F84-48B9-11F768F494A0}" dt="2024-04-03T17:40:17.807" v="42"/>
          <ac:picMkLst>
            <pc:docMk/>
            <pc:sldMk cId="3462956829" sldId="329"/>
            <ac:picMk id="2" creationId="{01DA7F6B-7396-8086-BD4F-E7AFFB93E5AC}"/>
          </ac:picMkLst>
        </pc:picChg>
      </pc:sldChg>
      <pc:sldChg chg="modSp">
        <pc:chgData name="Sai Siva Prabhu Teja Kondapalli" userId="S::skond015@fiu.edu::ee81189a-f8c8-4e8b-8d60-b3c0d441d4b8" providerId="AD" clId="Web-{DD12C935-0E81-2F84-48B9-11F768F494A0}" dt="2024-04-03T17:39:39.805" v="37" actId="1076"/>
        <pc:sldMkLst>
          <pc:docMk/>
          <pc:sldMk cId="4188937718" sldId="331"/>
        </pc:sldMkLst>
        <pc:picChg chg="mod">
          <ac:chgData name="Sai Siva Prabhu Teja Kondapalli" userId="S::skond015@fiu.edu::ee81189a-f8c8-4e8b-8d60-b3c0d441d4b8" providerId="AD" clId="Web-{DD12C935-0E81-2F84-48B9-11F768F494A0}" dt="2024-04-03T17:39:39.805" v="37" actId="1076"/>
          <ac:picMkLst>
            <pc:docMk/>
            <pc:sldMk cId="4188937718" sldId="331"/>
            <ac:picMk id="3" creationId="{5904DE4D-C647-4EC3-026E-4EF9F99AC037}"/>
          </ac:picMkLst>
        </pc:picChg>
      </pc:sldChg>
      <pc:sldChg chg="addSp delSp modSp add replId">
        <pc:chgData name="Sai Siva Prabhu Teja Kondapalli" userId="S::skond015@fiu.edu::ee81189a-f8c8-4e8b-8d60-b3c0d441d4b8" providerId="AD" clId="Web-{DD12C935-0E81-2F84-48B9-11F768F494A0}" dt="2024-04-03T17:46:31.633" v="72"/>
        <pc:sldMkLst>
          <pc:docMk/>
          <pc:sldMk cId="1339963017" sldId="337"/>
        </pc:sldMkLst>
        <pc:spChg chg="del">
          <ac:chgData name="Sai Siva Prabhu Teja Kondapalli" userId="S::skond015@fiu.edu::ee81189a-f8c8-4e8b-8d60-b3c0d441d4b8" providerId="AD" clId="Web-{DD12C935-0E81-2F84-48B9-11F768F494A0}" dt="2024-04-03T17:38:13.177" v="23"/>
          <ac:spMkLst>
            <pc:docMk/>
            <pc:sldMk cId="1339963017" sldId="337"/>
            <ac:spMk id="3" creationId="{4F60CF68-809A-9A36-0AE4-4ED1000F8F43}"/>
          </ac:spMkLst>
        </pc:spChg>
        <pc:picChg chg="add mod">
          <ac:chgData name="Sai Siva Prabhu Teja Kondapalli" userId="S::skond015@fiu.edu::ee81189a-f8c8-4e8b-8d60-b3c0d441d4b8" providerId="AD" clId="Web-{DD12C935-0E81-2F84-48B9-11F768F494A0}" dt="2024-04-03T17:46:31.633" v="72"/>
          <ac:picMkLst>
            <pc:docMk/>
            <pc:sldMk cId="1339963017" sldId="337"/>
            <ac:picMk id="2" creationId="{428D050A-4F18-7A7D-4002-39BFDB8AF929}"/>
          </ac:picMkLst>
        </pc:picChg>
      </pc:sldChg>
    </pc:docChg>
  </pc:docChgLst>
  <pc:docChgLst>
    <pc:chgData name="Jhansi Lakshmi Kammili" userId="S::jkamm004@fiu.edu::2aa66407-b85f-414b-86fa-38fb768ff80d" providerId="AD" clId="Web-{600FE606-CA7B-C92E-F4D4-93713E058D40}"/>
    <pc:docChg chg="addSld delSld modSld sldOrd">
      <pc:chgData name="Jhansi Lakshmi Kammili" userId="S::jkamm004@fiu.edu::2aa66407-b85f-414b-86fa-38fb768ff80d" providerId="AD" clId="Web-{600FE606-CA7B-C92E-F4D4-93713E058D40}" dt="2024-04-03T15:41:04.136" v="280" actId="20577"/>
      <pc:docMkLst>
        <pc:docMk/>
      </pc:docMkLst>
      <pc:sldChg chg="modSp add modNotes">
        <pc:chgData name="Jhansi Lakshmi Kammili" userId="S::jkamm004@fiu.edu::2aa66407-b85f-414b-86fa-38fb768ff80d" providerId="AD" clId="Web-{600FE606-CA7B-C92E-F4D4-93713E058D40}" dt="2024-04-03T15:13:20.633" v="45"/>
        <pc:sldMkLst>
          <pc:docMk/>
          <pc:sldMk cId="0" sldId="271"/>
        </pc:sldMkLst>
        <pc:spChg chg="mod">
          <ac:chgData name="Jhansi Lakshmi Kammili" userId="S::jkamm004@fiu.edu::2aa66407-b85f-414b-86fa-38fb768ff80d" providerId="AD" clId="Web-{600FE606-CA7B-C92E-F4D4-93713E058D40}" dt="2024-04-03T15:13:05.008" v="40" actId="20577"/>
          <ac:spMkLst>
            <pc:docMk/>
            <pc:sldMk cId="0" sldId="271"/>
            <ac:spMk id="799" creationId="{00000000-0000-0000-0000-000000000000}"/>
          </ac:spMkLst>
        </pc:spChg>
      </pc:sldChg>
      <pc:sldChg chg="add">
        <pc:chgData name="Jhansi Lakshmi Kammili" userId="S::jkamm004@fiu.edu::2aa66407-b85f-414b-86fa-38fb768ff80d" providerId="AD" clId="Web-{600FE606-CA7B-C92E-F4D4-93713E058D40}" dt="2024-04-03T15:10:07.456" v="10"/>
        <pc:sldMkLst>
          <pc:docMk/>
          <pc:sldMk cId="3326274471" sldId="282"/>
        </pc:sldMkLst>
      </pc:sldChg>
      <pc:sldChg chg="modSp add del">
        <pc:chgData name="Jhansi Lakshmi Kammili" userId="S::jkamm004@fiu.edu::2aa66407-b85f-414b-86fa-38fb768ff80d" providerId="AD" clId="Web-{600FE606-CA7B-C92E-F4D4-93713E058D40}" dt="2024-04-03T15:13:21.758" v="46"/>
        <pc:sldMkLst>
          <pc:docMk/>
          <pc:sldMk cId="4194894377" sldId="284"/>
        </pc:sldMkLst>
        <pc:spChg chg="mod">
          <ac:chgData name="Jhansi Lakshmi Kammili" userId="S::jkamm004@fiu.edu::2aa66407-b85f-414b-86fa-38fb768ff80d" providerId="AD" clId="Web-{600FE606-CA7B-C92E-F4D4-93713E058D40}" dt="2024-04-03T15:13:12.180" v="42" actId="20577"/>
          <ac:spMkLst>
            <pc:docMk/>
            <pc:sldMk cId="4194894377" sldId="284"/>
            <ac:spMk id="799" creationId="{00000000-0000-0000-0000-000000000000}"/>
          </ac:spMkLst>
        </pc:spChg>
      </pc:sldChg>
      <pc:sldChg chg="del">
        <pc:chgData name="Jhansi Lakshmi Kammili" userId="S::jkamm004@fiu.edu::2aa66407-b85f-414b-86fa-38fb768ff80d" providerId="AD" clId="Web-{600FE606-CA7B-C92E-F4D4-93713E058D40}" dt="2024-04-03T15:07:26.295" v="7"/>
        <pc:sldMkLst>
          <pc:docMk/>
          <pc:sldMk cId="2582780267" sldId="286"/>
        </pc:sldMkLst>
      </pc:sldChg>
      <pc:sldChg chg="addSp delSp modSp">
        <pc:chgData name="Jhansi Lakshmi Kammili" userId="S::jkamm004@fiu.edu::2aa66407-b85f-414b-86fa-38fb768ff80d" providerId="AD" clId="Web-{600FE606-CA7B-C92E-F4D4-93713E058D40}" dt="2024-04-03T15:06:51.247" v="6" actId="14100"/>
        <pc:sldMkLst>
          <pc:docMk/>
          <pc:sldMk cId="2317579987" sldId="287"/>
        </pc:sldMkLst>
        <pc:picChg chg="add mod">
          <ac:chgData name="Jhansi Lakshmi Kammili" userId="S::jkamm004@fiu.edu::2aa66407-b85f-414b-86fa-38fb768ff80d" providerId="AD" clId="Web-{600FE606-CA7B-C92E-F4D4-93713E058D40}" dt="2024-04-03T15:06:51.247" v="6" actId="14100"/>
          <ac:picMkLst>
            <pc:docMk/>
            <pc:sldMk cId="2317579987" sldId="287"/>
            <ac:picMk id="2" creationId="{75487902-36F8-4B11-841D-A3B0583011E0}"/>
          </ac:picMkLst>
        </pc:picChg>
        <pc:picChg chg="del">
          <ac:chgData name="Jhansi Lakshmi Kammili" userId="S::jkamm004@fiu.edu::2aa66407-b85f-414b-86fa-38fb768ff80d" providerId="AD" clId="Web-{600FE606-CA7B-C92E-F4D4-93713E058D40}" dt="2024-04-03T15:06:19.105" v="0"/>
          <ac:picMkLst>
            <pc:docMk/>
            <pc:sldMk cId="2317579987" sldId="287"/>
            <ac:picMk id="1026" creationId="{AA4C249A-0819-9D8B-16EE-B4933C97EBE2}"/>
          </ac:picMkLst>
        </pc:picChg>
      </pc:sldChg>
      <pc:sldChg chg="del">
        <pc:chgData name="Jhansi Lakshmi Kammili" userId="S::jkamm004@fiu.edu::2aa66407-b85f-414b-86fa-38fb768ff80d" providerId="AD" clId="Web-{600FE606-CA7B-C92E-F4D4-93713E058D40}" dt="2024-04-03T15:16:47.874" v="51"/>
        <pc:sldMkLst>
          <pc:docMk/>
          <pc:sldMk cId="329909279" sldId="292"/>
        </pc:sldMkLst>
      </pc:sldChg>
      <pc:sldChg chg="del">
        <pc:chgData name="Jhansi Lakshmi Kammili" userId="S::jkamm004@fiu.edu::2aa66407-b85f-414b-86fa-38fb768ff80d" providerId="AD" clId="Web-{600FE606-CA7B-C92E-F4D4-93713E058D40}" dt="2024-04-03T15:25:29.733" v="100"/>
        <pc:sldMkLst>
          <pc:docMk/>
          <pc:sldMk cId="3612712464" sldId="298"/>
        </pc:sldMkLst>
      </pc:sldChg>
      <pc:sldChg chg="addSp modSp ord">
        <pc:chgData name="Jhansi Lakshmi Kammili" userId="S::jkamm004@fiu.edu::2aa66407-b85f-414b-86fa-38fb768ff80d" providerId="AD" clId="Web-{600FE606-CA7B-C92E-F4D4-93713E058D40}" dt="2024-04-03T15:32:22.980" v="121"/>
        <pc:sldMkLst>
          <pc:docMk/>
          <pc:sldMk cId="485701711" sldId="300"/>
        </pc:sldMkLst>
        <pc:spChg chg="add mod">
          <ac:chgData name="Jhansi Lakshmi Kammili" userId="S::jkamm004@fiu.edu::2aa66407-b85f-414b-86fa-38fb768ff80d" providerId="AD" clId="Web-{600FE606-CA7B-C92E-F4D4-93713E058D40}" dt="2024-04-03T15:24:07.012" v="89" actId="14100"/>
          <ac:spMkLst>
            <pc:docMk/>
            <pc:sldMk cId="485701711" sldId="300"/>
            <ac:spMk id="4" creationId="{378CBD0D-6C54-6493-687C-8FE158673787}"/>
          </ac:spMkLst>
        </pc:spChg>
        <pc:picChg chg="mod">
          <ac:chgData name="Jhansi Lakshmi Kammili" userId="S::jkamm004@fiu.edu::2aa66407-b85f-414b-86fa-38fb768ff80d" providerId="AD" clId="Web-{600FE606-CA7B-C92E-F4D4-93713E058D40}" dt="2024-04-03T15:23:51.121" v="86" actId="1076"/>
          <ac:picMkLst>
            <pc:docMk/>
            <pc:sldMk cId="485701711" sldId="300"/>
            <ac:picMk id="2" creationId="{33676ABF-7CD6-0ADC-CE3B-E45B918B0457}"/>
          </ac:picMkLst>
        </pc:picChg>
      </pc:sldChg>
      <pc:sldChg chg="modSp ord">
        <pc:chgData name="Jhansi Lakshmi Kammili" userId="S::jkamm004@fiu.edu::2aa66407-b85f-414b-86fa-38fb768ff80d" providerId="AD" clId="Web-{600FE606-CA7B-C92E-F4D4-93713E058D40}" dt="2024-04-03T15:32:32.511" v="128" actId="20577"/>
        <pc:sldMkLst>
          <pc:docMk/>
          <pc:sldMk cId="4156031642" sldId="301"/>
        </pc:sldMkLst>
        <pc:spChg chg="mod">
          <ac:chgData name="Jhansi Lakshmi Kammili" userId="S::jkamm004@fiu.edu::2aa66407-b85f-414b-86fa-38fb768ff80d" providerId="AD" clId="Web-{600FE606-CA7B-C92E-F4D4-93713E058D40}" dt="2024-04-03T15:32:32.511" v="128" actId="20577"/>
          <ac:spMkLst>
            <pc:docMk/>
            <pc:sldMk cId="4156031642" sldId="301"/>
            <ac:spMk id="631" creationId="{00000000-0000-0000-0000-000000000000}"/>
          </ac:spMkLst>
        </pc:spChg>
      </pc:sldChg>
      <pc:sldChg chg="del">
        <pc:chgData name="Jhansi Lakshmi Kammili" userId="S::jkamm004@fiu.edu::2aa66407-b85f-414b-86fa-38fb768ff80d" providerId="AD" clId="Web-{600FE606-CA7B-C92E-F4D4-93713E058D40}" dt="2024-04-03T15:26:57.970" v="104"/>
        <pc:sldMkLst>
          <pc:docMk/>
          <pc:sldMk cId="1592651270" sldId="302"/>
        </pc:sldMkLst>
      </pc:sldChg>
      <pc:sldChg chg="ord">
        <pc:chgData name="Jhansi Lakshmi Kammili" userId="S::jkamm004@fiu.edu::2aa66407-b85f-414b-86fa-38fb768ff80d" providerId="AD" clId="Web-{600FE606-CA7B-C92E-F4D4-93713E058D40}" dt="2024-04-03T15:32:22.980" v="120"/>
        <pc:sldMkLst>
          <pc:docMk/>
          <pc:sldMk cId="3077228540" sldId="303"/>
        </pc:sldMkLst>
      </pc:sldChg>
      <pc:sldChg chg="ord">
        <pc:chgData name="Jhansi Lakshmi Kammili" userId="S::jkamm004@fiu.edu::2aa66407-b85f-414b-86fa-38fb768ff80d" providerId="AD" clId="Web-{600FE606-CA7B-C92E-F4D4-93713E058D40}" dt="2024-04-03T15:32:22.980" v="118"/>
        <pc:sldMkLst>
          <pc:docMk/>
          <pc:sldMk cId="4005921862" sldId="306"/>
        </pc:sldMkLst>
      </pc:sldChg>
      <pc:sldChg chg="modSp ord">
        <pc:chgData name="Jhansi Lakshmi Kammili" userId="S::jkamm004@fiu.edu::2aa66407-b85f-414b-86fa-38fb768ff80d" providerId="AD" clId="Web-{600FE606-CA7B-C92E-F4D4-93713E058D40}" dt="2024-04-03T15:32:22.980" v="117"/>
        <pc:sldMkLst>
          <pc:docMk/>
          <pc:sldMk cId="1933655368" sldId="307"/>
        </pc:sldMkLst>
        <pc:spChg chg="mod">
          <ac:chgData name="Jhansi Lakshmi Kammili" userId="S::jkamm004@fiu.edu::2aa66407-b85f-414b-86fa-38fb768ff80d" providerId="AD" clId="Web-{600FE606-CA7B-C92E-F4D4-93713E058D40}" dt="2024-04-03T15:25:24.202" v="99" actId="20577"/>
          <ac:spMkLst>
            <pc:docMk/>
            <pc:sldMk cId="1933655368" sldId="307"/>
            <ac:spMk id="636" creationId="{00000000-0000-0000-0000-000000000000}"/>
          </ac:spMkLst>
        </pc:spChg>
      </pc:sldChg>
      <pc:sldChg chg="ord">
        <pc:chgData name="Jhansi Lakshmi Kammili" userId="S::jkamm004@fiu.edu::2aa66407-b85f-414b-86fa-38fb768ff80d" providerId="AD" clId="Web-{600FE606-CA7B-C92E-F4D4-93713E058D40}" dt="2024-04-03T15:32:22.980" v="119"/>
        <pc:sldMkLst>
          <pc:docMk/>
          <pc:sldMk cId="2309549088" sldId="308"/>
        </pc:sldMkLst>
      </pc:sldChg>
      <pc:sldChg chg="ord">
        <pc:chgData name="Jhansi Lakshmi Kammili" userId="S::jkamm004@fiu.edu::2aa66407-b85f-414b-86fa-38fb768ff80d" providerId="AD" clId="Web-{600FE606-CA7B-C92E-F4D4-93713E058D40}" dt="2024-04-03T15:19:47.520" v="57"/>
        <pc:sldMkLst>
          <pc:docMk/>
          <pc:sldMk cId="3058942533" sldId="311"/>
        </pc:sldMkLst>
      </pc:sldChg>
      <pc:sldChg chg="ord">
        <pc:chgData name="Jhansi Lakshmi Kammili" userId="S::jkamm004@fiu.edu::2aa66407-b85f-414b-86fa-38fb768ff80d" providerId="AD" clId="Web-{600FE606-CA7B-C92E-F4D4-93713E058D40}" dt="2024-04-03T15:19:47.520" v="56"/>
        <pc:sldMkLst>
          <pc:docMk/>
          <pc:sldMk cId="37917722" sldId="312"/>
        </pc:sldMkLst>
      </pc:sldChg>
      <pc:sldChg chg="del ord">
        <pc:chgData name="Jhansi Lakshmi Kammili" userId="S::jkamm004@fiu.edu::2aa66407-b85f-414b-86fa-38fb768ff80d" providerId="AD" clId="Web-{600FE606-CA7B-C92E-F4D4-93713E058D40}" dt="2024-04-03T15:20:41.928" v="58"/>
        <pc:sldMkLst>
          <pc:docMk/>
          <pc:sldMk cId="2721028788" sldId="314"/>
        </pc:sldMkLst>
      </pc:sldChg>
      <pc:sldChg chg="del ord">
        <pc:chgData name="Jhansi Lakshmi Kammili" userId="S::jkamm004@fiu.edu::2aa66407-b85f-414b-86fa-38fb768ff80d" providerId="AD" clId="Web-{600FE606-CA7B-C92E-F4D4-93713E058D40}" dt="2024-04-03T15:24:18.465" v="90"/>
        <pc:sldMkLst>
          <pc:docMk/>
          <pc:sldMk cId="3789125802" sldId="316"/>
        </pc:sldMkLst>
      </pc:sldChg>
      <pc:sldChg chg="del">
        <pc:chgData name="Jhansi Lakshmi Kammili" userId="S::jkamm004@fiu.edu::2aa66407-b85f-414b-86fa-38fb768ff80d" providerId="AD" clId="Web-{600FE606-CA7B-C92E-F4D4-93713E058D40}" dt="2024-04-03T15:19:34.332" v="53"/>
        <pc:sldMkLst>
          <pc:docMk/>
          <pc:sldMk cId="3039606342" sldId="317"/>
        </pc:sldMkLst>
      </pc:sldChg>
      <pc:sldChg chg="ord">
        <pc:chgData name="Jhansi Lakshmi Kammili" userId="S::jkamm004@fiu.edu::2aa66407-b85f-414b-86fa-38fb768ff80d" providerId="AD" clId="Web-{600FE606-CA7B-C92E-F4D4-93713E058D40}" dt="2024-04-03T15:16:01.326" v="50"/>
        <pc:sldMkLst>
          <pc:docMk/>
          <pc:sldMk cId="4265219319" sldId="319"/>
        </pc:sldMkLst>
      </pc:sldChg>
      <pc:sldChg chg="del">
        <pc:chgData name="Jhansi Lakshmi Kammili" userId="S::jkamm004@fiu.edu::2aa66407-b85f-414b-86fa-38fb768ff80d" providerId="AD" clId="Web-{600FE606-CA7B-C92E-F4D4-93713E058D40}" dt="2024-04-03T15:19:28.847" v="52"/>
        <pc:sldMkLst>
          <pc:docMk/>
          <pc:sldMk cId="1588676949" sldId="320"/>
        </pc:sldMkLst>
      </pc:sldChg>
      <pc:sldChg chg="ord">
        <pc:chgData name="Jhansi Lakshmi Kammili" userId="S::jkamm004@fiu.edu::2aa66407-b85f-414b-86fa-38fb768ff80d" providerId="AD" clId="Web-{600FE606-CA7B-C92E-F4D4-93713E058D40}" dt="2024-04-03T15:15:39.122" v="47"/>
        <pc:sldMkLst>
          <pc:docMk/>
          <pc:sldMk cId="1815246862" sldId="321"/>
        </pc:sldMkLst>
      </pc:sldChg>
      <pc:sldChg chg="ord">
        <pc:chgData name="Jhansi Lakshmi Kammili" userId="S::jkamm004@fiu.edu::2aa66407-b85f-414b-86fa-38fb768ff80d" providerId="AD" clId="Web-{600FE606-CA7B-C92E-F4D4-93713E058D40}" dt="2024-04-03T15:20:52.787" v="60"/>
        <pc:sldMkLst>
          <pc:docMk/>
          <pc:sldMk cId="3923685310" sldId="322"/>
        </pc:sldMkLst>
      </pc:sldChg>
      <pc:sldChg chg="ord">
        <pc:chgData name="Jhansi Lakshmi Kammili" userId="S::jkamm004@fiu.edu::2aa66407-b85f-414b-86fa-38fb768ff80d" providerId="AD" clId="Web-{600FE606-CA7B-C92E-F4D4-93713E058D40}" dt="2024-04-03T15:15:39.122" v="49"/>
        <pc:sldMkLst>
          <pc:docMk/>
          <pc:sldMk cId="2476057891" sldId="323"/>
        </pc:sldMkLst>
      </pc:sldChg>
      <pc:sldChg chg="ord">
        <pc:chgData name="Jhansi Lakshmi Kammili" userId="S::jkamm004@fiu.edu::2aa66407-b85f-414b-86fa-38fb768ff80d" providerId="AD" clId="Web-{600FE606-CA7B-C92E-F4D4-93713E058D40}" dt="2024-04-03T15:15:39.122" v="48"/>
        <pc:sldMkLst>
          <pc:docMk/>
          <pc:sldMk cId="965523135" sldId="324"/>
        </pc:sldMkLst>
      </pc:sldChg>
      <pc:sldChg chg="ord">
        <pc:chgData name="Jhansi Lakshmi Kammili" userId="S::jkamm004@fiu.edu::2aa66407-b85f-414b-86fa-38fb768ff80d" providerId="AD" clId="Web-{600FE606-CA7B-C92E-F4D4-93713E058D40}" dt="2024-04-03T15:32:22.980" v="115"/>
        <pc:sldMkLst>
          <pc:docMk/>
          <pc:sldMk cId="2509891984" sldId="325"/>
        </pc:sldMkLst>
      </pc:sldChg>
      <pc:sldChg chg="del">
        <pc:chgData name="Jhansi Lakshmi Kammili" userId="S::jkamm004@fiu.edu::2aa66407-b85f-414b-86fa-38fb768ff80d" providerId="AD" clId="Web-{600FE606-CA7B-C92E-F4D4-93713E058D40}" dt="2024-04-03T15:26:04.531" v="102"/>
        <pc:sldMkLst>
          <pc:docMk/>
          <pc:sldMk cId="1791413028" sldId="326"/>
        </pc:sldMkLst>
      </pc:sldChg>
      <pc:sldChg chg="del">
        <pc:chgData name="Jhansi Lakshmi Kammili" userId="S::jkamm004@fiu.edu::2aa66407-b85f-414b-86fa-38fb768ff80d" providerId="AD" clId="Web-{600FE606-CA7B-C92E-F4D4-93713E058D40}" dt="2024-04-03T15:26:22.594" v="103"/>
        <pc:sldMkLst>
          <pc:docMk/>
          <pc:sldMk cId="1076646433" sldId="328"/>
        </pc:sldMkLst>
      </pc:sldChg>
      <pc:sldChg chg="ord">
        <pc:chgData name="Jhansi Lakshmi Kammili" userId="S::jkamm004@fiu.edu::2aa66407-b85f-414b-86fa-38fb768ff80d" providerId="AD" clId="Web-{600FE606-CA7B-C92E-F4D4-93713E058D40}" dt="2024-04-03T15:32:22.980" v="116"/>
        <pc:sldMkLst>
          <pc:docMk/>
          <pc:sldMk cId="3462956829" sldId="329"/>
        </pc:sldMkLst>
      </pc:sldChg>
      <pc:sldChg chg="del">
        <pc:chgData name="Jhansi Lakshmi Kammili" userId="S::jkamm004@fiu.edu::2aa66407-b85f-414b-86fa-38fb768ff80d" providerId="AD" clId="Web-{600FE606-CA7B-C92E-F4D4-93713E058D40}" dt="2024-04-03T15:25:57.624" v="101"/>
        <pc:sldMkLst>
          <pc:docMk/>
          <pc:sldMk cId="2693167306" sldId="330"/>
        </pc:sldMkLst>
      </pc:sldChg>
      <pc:sldChg chg="ord">
        <pc:chgData name="Jhansi Lakshmi Kammili" userId="S::jkamm004@fiu.edu::2aa66407-b85f-414b-86fa-38fb768ff80d" providerId="AD" clId="Web-{600FE606-CA7B-C92E-F4D4-93713E058D40}" dt="2024-04-03T15:32:22.964" v="112"/>
        <pc:sldMkLst>
          <pc:docMk/>
          <pc:sldMk cId="4188937718" sldId="331"/>
        </pc:sldMkLst>
      </pc:sldChg>
      <pc:sldChg chg="del ord">
        <pc:chgData name="Jhansi Lakshmi Kammili" userId="S::jkamm004@fiu.edu::2aa66407-b85f-414b-86fa-38fb768ff80d" providerId="AD" clId="Web-{600FE606-CA7B-C92E-F4D4-93713E058D40}" dt="2024-04-03T15:33:31.997" v="129"/>
        <pc:sldMkLst>
          <pc:docMk/>
          <pc:sldMk cId="538396975" sldId="332"/>
        </pc:sldMkLst>
      </pc:sldChg>
      <pc:sldChg chg="del ord">
        <pc:chgData name="Jhansi Lakshmi Kammili" userId="S::jkamm004@fiu.edu::2aa66407-b85f-414b-86fa-38fb768ff80d" providerId="AD" clId="Web-{600FE606-CA7B-C92E-F4D4-93713E058D40}" dt="2024-04-03T15:33:45.701" v="130"/>
        <pc:sldMkLst>
          <pc:docMk/>
          <pc:sldMk cId="1137827023" sldId="333"/>
        </pc:sldMkLst>
      </pc:sldChg>
      <pc:sldChg chg="delSp modSp add replId">
        <pc:chgData name="Jhansi Lakshmi Kammili" userId="S::jkamm004@fiu.edu::2aa66407-b85f-414b-86fa-38fb768ff80d" providerId="AD" clId="Web-{600FE606-CA7B-C92E-F4D4-93713E058D40}" dt="2024-04-03T15:21:53.789" v="70"/>
        <pc:sldMkLst>
          <pc:docMk/>
          <pc:sldMk cId="3877298466" sldId="334"/>
        </pc:sldMkLst>
        <pc:spChg chg="mod">
          <ac:chgData name="Jhansi Lakshmi Kammili" userId="S::jkamm004@fiu.edu::2aa66407-b85f-414b-86fa-38fb768ff80d" providerId="AD" clId="Web-{600FE606-CA7B-C92E-F4D4-93713E058D40}" dt="2024-04-03T15:21:47.039" v="68" actId="20577"/>
          <ac:spMkLst>
            <pc:docMk/>
            <pc:sldMk cId="3877298466" sldId="334"/>
            <ac:spMk id="5" creationId="{78317D7E-B425-EA07-0563-4044AF001781}"/>
          </ac:spMkLst>
        </pc:spChg>
        <pc:spChg chg="del">
          <ac:chgData name="Jhansi Lakshmi Kammili" userId="S::jkamm004@fiu.edu::2aa66407-b85f-414b-86fa-38fb768ff80d" providerId="AD" clId="Web-{600FE606-CA7B-C92E-F4D4-93713E058D40}" dt="2024-04-03T15:21:53.789" v="70"/>
          <ac:spMkLst>
            <pc:docMk/>
            <pc:sldMk cId="3877298466" sldId="334"/>
            <ac:spMk id="7" creationId="{BC5B3CFB-B6D9-6090-10F2-B81135F835AA}"/>
          </ac:spMkLst>
        </pc:spChg>
        <pc:picChg chg="del">
          <ac:chgData name="Jhansi Lakshmi Kammili" userId="S::jkamm004@fiu.edu::2aa66407-b85f-414b-86fa-38fb768ff80d" providerId="AD" clId="Web-{600FE606-CA7B-C92E-F4D4-93713E058D40}" dt="2024-04-03T15:21:49.352" v="69"/>
          <ac:picMkLst>
            <pc:docMk/>
            <pc:sldMk cId="3877298466" sldId="334"/>
            <ac:picMk id="3" creationId="{9CCFC239-02FA-7091-8A9F-410401B2228E}"/>
          </ac:picMkLst>
        </pc:picChg>
      </pc:sldChg>
      <pc:sldChg chg="new del">
        <pc:chgData name="Jhansi Lakshmi Kammili" userId="S::jkamm004@fiu.edu::2aa66407-b85f-414b-86fa-38fb768ff80d" providerId="AD" clId="Web-{600FE606-CA7B-C92E-F4D4-93713E058D40}" dt="2024-04-03T15:21:38.523" v="62"/>
        <pc:sldMkLst>
          <pc:docMk/>
          <pc:sldMk cId="4093677834" sldId="334"/>
        </pc:sldMkLst>
      </pc:sldChg>
      <pc:sldChg chg="addSp delSp modSp add replId">
        <pc:chgData name="Jhansi Lakshmi Kammili" userId="S::jkamm004@fiu.edu::2aa66407-b85f-414b-86fa-38fb768ff80d" providerId="AD" clId="Web-{600FE606-CA7B-C92E-F4D4-93713E058D40}" dt="2024-04-03T15:41:04.136" v="280" actId="20577"/>
        <pc:sldMkLst>
          <pc:docMk/>
          <pc:sldMk cId="372828554" sldId="335"/>
        </pc:sldMkLst>
        <pc:spChg chg="add del mod">
          <ac:chgData name="Jhansi Lakshmi Kammili" userId="S::jkamm004@fiu.edu::2aa66407-b85f-414b-86fa-38fb768ff80d" providerId="AD" clId="Web-{600FE606-CA7B-C92E-F4D4-93713E058D40}" dt="2024-04-03T15:41:04.136" v="280" actId="20577"/>
          <ac:spMkLst>
            <pc:docMk/>
            <pc:sldMk cId="372828554" sldId="335"/>
            <ac:spMk id="3" creationId="{4F60CF68-809A-9A36-0AE4-4ED1000F8F43}"/>
          </ac:spMkLst>
        </pc:spChg>
        <pc:spChg chg="mod">
          <ac:chgData name="Jhansi Lakshmi Kammili" userId="S::jkamm004@fiu.edu::2aa66407-b85f-414b-86fa-38fb768ff80d" providerId="AD" clId="Web-{600FE606-CA7B-C92E-F4D4-93713E058D40}" dt="2024-04-03T15:40:00.993" v="259" actId="20577"/>
          <ac:spMkLst>
            <pc:docMk/>
            <pc:sldMk cId="372828554" sldId="335"/>
            <ac:spMk id="591" creationId="{00000000-0000-0000-0000-000000000000}"/>
          </ac:spMkLst>
        </pc:spChg>
      </pc:sldChg>
      <pc:sldChg chg="add del replId">
        <pc:chgData name="Jhansi Lakshmi Kammili" userId="S::jkamm004@fiu.edu::2aa66407-b85f-414b-86fa-38fb768ff80d" providerId="AD" clId="Web-{600FE606-CA7B-C92E-F4D4-93713E058D40}" dt="2024-04-03T15:22:22.321" v="75"/>
        <pc:sldMkLst>
          <pc:docMk/>
          <pc:sldMk cId="3449377846" sldId="335"/>
        </pc:sldMkLst>
      </pc:sldChg>
      <pc:sldChg chg="modSp add replId">
        <pc:chgData name="Jhansi Lakshmi Kammili" userId="S::jkamm004@fiu.edu::2aa66407-b85f-414b-86fa-38fb768ff80d" providerId="AD" clId="Web-{600FE606-CA7B-C92E-F4D4-93713E058D40}" dt="2024-04-03T15:35:54.533" v="174" actId="1076"/>
        <pc:sldMkLst>
          <pc:docMk/>
          <pc:sldMk cId="3589874043" sldId="336"/>
        </pc:sldMkLst>
        <pc:spChg chg="mod">
          <ac:chgData name="Jhansi Lakshmi Kammili" userId="S::jkamm004@fiu.edu::2aa66407-b85f-414b-86fa-38fb768ff80d" providerId="AD" clId="Web-{600FE606-CA7B-C92E-F4D4-93713E058D40}" dt="2024-04-03T15:35:54.533" v="174" actId="1076"/>
          <ac:spMkLst>
            <pc:docMk/>
            <pc:sldMk cId="3589874043" sldId="336"/>
            <ac:spMk id="631" creationId="{00000000-0000-0000-0000-000000000000}"/>
          </ac:spMkLst>
        </pc:spChg>
      </pc:sldChg>
    </pc:docChg>
  </pc:docChgLst>
  <pc:docChgLst>
    <pc:chgData name="Jhansi Lakshmi Kammili" userId="S::jkamm004@fiu.edu::2aa66407-b85f-414b-86fa-38fb768ff80d" providerId="AD" clId="Web-{59631F09-7AAD-9FD5-7EE6-DF7742345229}"/>
    <pc:docChg chg="modSld">
      <pc:chgData name="Jhansi Lakshmi Kammili" userId="S::jkamm004@fiu.edu::2aa66407-b85f-414b-86fa-38fb768ff80d" providerId="AD" clId="Web-{59631F09-7AAD-9FD5-7EE6-DF7742345229}" dt="2024-03-21T16:53:28.790" v="1"/>
      <pc:docMkLst>
        <pc:docMk/>
      </pc:docMkLst>
      <pc:sldChg chg="addSp delSp">
        <pc:chgData name="Jhansi Lakshmi Kammili" userId="S::jkamm004@fiu.edu::2aa66407-b85f-414b-86fa-38fb768ff80d" providerId="AD" clId="Web-{59631F09-7AAD-9FD5-7EE6-DF7742345229}" dt="2024-03-21T16:53:28.790" v="1"/>
        <pc:sldMkLst>
          <pc:docMk/>
          <pc:sldMk cId="3462956829" sldId="329"/>
        </pc:sldMkLst>
        <pc:picChg chg="add del">
          <ac:chgData name="Jhansi Lakshmi Kammili" userId="S::jkamm004@fiu.edu::2aa66407-b85f-414b-86fa-38fb768ff80d" providerId="AD" clId="Web-{59631F09-7AAD-9FD5-7EE6-DF7742345229}" dt="2024-03-21T16:53:28.790" v="1"/>
          <ac:picMkLst>
            <pc:docMk/>
            <pc:sldMk cId="3462956829" sldId="329"/>
            <ac:picMk id="2" creationId="{01DA7F6B-7396-8086-BD4F-E7AFFB93E5AC}"/>
          </ac:picMkLst>
        </pc:picChg>
      </pc:sldChg>
    </pc:docChg>
  </pc:docChgLst>
  <pc:docChgLst>
    <pc:chgData name="Jhansi Lakshmi Kammili" userId="S::jkamm004@fiu.edu::2aa66407-b85f-414b-86fa-38fb768ff80d" providerId="AD" clId="Web-{96D9A51F-32C8-1000-58F4-13B31DC4219A}"/>
    <pc:docChg chg="addSld modSld">
      <pc:chgData name="Jhansi Lakshmi Kammili" userId="S::jkamm004@fiu.edu::2aa66407-b85f-414b-86fa-38fb768ff80d" providerId="AD" clId="Web-{96D9A51F-32C8-1000-58F4-13B31DC4219A}" dt="2024-04-03T20:27:32.803" v="156" actId="1076"/>
      <pc:docMkLst>
        <pc:docMk/>
      </pc:docMkLst>
      <pc:sldChg chg="addSp delSp modSp">
        <pc:chgData name="Jhansi Lakshmi Kammili" userId="S::jkamm004@fiu.edu::2aa66407-b85f-414b-86fa-38fb768ff80d" providerId="AD" clId="Web-{96D9A51F-32C8-1000-58F4-13B31DC4219A}" dt="2024-04-03T20:27:32.803" v="156" actId="1076"/>
        <pc:sldMkLst>
          <pc:docMk/>
          <pc:sldMk cId="3877298466" sldId="334"/>
        </pc:sldMkLst>
        <pc:spChg chg="mod topLvl">
          <ac:chgData name="Jhansi Lakshmi Kammili" userId="S::jkamm004@fiu.edu::2aa66407-b85f-414b-86fa-38fb768ff80d" providerId="AD" clId="Web-{96D9A51F-32C8-1000-58F4-13B31DC4219A}" dt="2024-04-03T20:26:49.474" v="151"/>
          <ac:spMkLst>
            <pc:docMk/>
            <pc:sldMk cId="3877298466" sldId="334"/>
            <ac:spMk id="9" creationId="{CD1FC706-991F-CECF-E23E-A611C5C9E8ED}"/>
          </ac:spMkLst>
        </pc:spChg>
        <pc:spChg chg="mod topLvl">
          <ac:chgData name="Jhansi Lakshmi Kammili" userId="S::jkamm004@fiu.edu::2aa66407-b85f-414b-86fa-38fb768ff80d" providerId="AD" clId="Web-{96D9A51F-32C8-1000-58F4-13B31DC4219A}" dt="2024-04-03T20:26:37.911" v="146"/>
          <ac:spMkLst>
            <pc:docMk/>
            <pc:sldMk cId="3877298466" sldId="334"/>
            <ac:spMk id="10" creationId="{D1570D72-6191-8431-A12F-46A3CB568A46}"/>
          </ac:spMkLst>
        </pc:spChg>
        <pc:spChg chg="mod topLvl">
          <ac:chgData name="Jhansi Lakshmi Kammili" userId="S::jkamm004@fiu.edu::2aa66407-b85f-414b-86fa-38fb768ff80d" providerId="AD" clId="Web-{96D9A51F-32C8-1000-58F4-13B31DC4219A}" dt="2024-04-03T20:26:37.911" v="146"/>
          <ac:spMkLst>
            <pc:docMk/>
            <pc:sldMk cId="3877298466" sldId="334"/>
            <ac:spMk id="11" creationId="{AA1B5D3D-C8F2-8E9F-02C7-C45464969BDC}"/>
          </ac:spMkLst>
        </pc:spChg>
        <pc:spChg chg="mod topLvl">
          <ac:chgData name="Jhansi Lakshmi Kammili" userId="S::jkamm004@fiu.edu::2aa66407-b85f-414b-86fa-38fb768ff80d" providerId="AD" clId="Web-{96D9A51F-32C8-1000-58F4-13B31DC4219A}" dt="2024-04-03T20:26:40.114" v="148"/>
          <ac:spMkLst>
            <pc:docMk/>
            <pc:sldMk cId="3877298466" sldId="334"/>
            <ac:spMk id="12" creationId="{9BFDCD53-327C-3C7A-ED1B-3B99B761725D}"/>
          </ac:spMkLst>
        </pc:spChg>
        <pc:spChg chg="mod topLvl">
          <ac:chgData name="Jhansi Lakshmi Kammili" userId="S::jkamm004@fiu.edu::2aa66407-b85f-414b-86fa-38fb768ff80d" providerId="AD" clId="Web-{96D9A51F-32C8-1000-58F4-13B31DC4219A}" dt="2024-04-03T20:26:37.911" v="146"/>
          <ac:spMkLst>
            <pc:docMk/>
            <pc:sldMk cId="3877298466" sldId="334"/>
            <ac:spMk id="13" creationId="{715E8128-FBDA-FF71-F9CE-88665757A5CD}"/>
          </ac:spMkLst>
        </pc:spChg>
        <pc:grpChg chg="add del mod">
          <ac:chgData name="Jhansi Lakshmi Kammili" userId="S::jkamm004@fiu.edu::2aa66407-b85f-414b-86fa-38fb768ff80d" providerId="AD" clId="Web-{96D9A51F-32C8-1000-58F4-13B31DC4219A}" dt="2024-04-03T20:27:32.803" v="156" actId="1076"/>
          <ac:grpSpMkLst>
            <pc:docMk/>
            <pc:sldMk cId="3877298466" sldId="334"/>
            <ac:grpSpMk id="14" creationId="{8BEE366F-D788-4494-9D93-757D113F2004}"/>
          </ac:grpSpMkLst>
        </pc:grpChg>
      </pc:sldChg>
      <pc:sldChg chg="addSp delSp modSp add replId">
        <pc:chgData name="Jhansi Lakshmi Kammili" userId="S::jkamm004@fiu.edu::2aa66407-b85f-414b-86fa-38fb768ff80d" providerId="AD" clId="Web-{96D9A51F-32C8-1000-58F4-13B31DC4219A}" dt="2024-04-03T19:22:52.368" v="10" actId="1076"/>
        <pc:sldMkLst>
          <pc:docMk/>
          <pc:sldMk cId="3247222090" sldId="338"/>
        </pc:sldMkLst>
        <pc:spChg chg="mod">
          <ac:chgData name="Jhansi Lakshmi Kammili" userId="S::jkamm004@fiu.edu::2aa66407-b85f-414b-86fa-38fb768ff80d" providerId="AD" clId="Web-{96D9A51F-32C8-1000-58F4-13B31DC4219A}" dt="2024-04-03T19:21:03.131" v="6" actId="20577"/>
          <ac:spMkLst>
            <pc:docMk/>
            <pc:sldMk cId="3247222090" sldId="338"/>
            <ac:spMk id="591" creationId="{00000000-0000-0000-0000-000000000000}"/>
          </ac:spMkLst>
        </pc:spChg>
        <pc:picChg chg="del">
          <ac:chgData name="Jhansi Lakshmi Kammili" userId="S::jkamm004@fiu.edu::2aa66407-b85f-414b-86fa-38fb768ff80d" providerId="AD" clId="Web-{96D9A51F-32C8-1000-58F4-13B31DC4219A}" dt="2024-04-03T19:21:05.224" v="7"/>
          <ac:picMkLst>
            <pc:docMk/>
            <pc:sldMk cId="3247222090" sldId="338"/>
            <ac:picMk id="2" creationId="{428D050A-4F18-7A7D-4002-39BFDB8AF929}"/>
          </ac:picMkLst>
        </pc:picChg>
        <pc:picChg chg="add mod">
          <ac:chgData name="Jhansi Lakshmi Kammili" userId="S::jkamm004@fiu.edu::2aa66407-b85f-414b-86fa-38fb768ff80d" providerId="AD" clId="Web-{96D9A51F-32C8-1000-58F4-13B31DC4219A}" dt="2024-04-03T19:22:52.368" v="10" actId="1076"/>
          <ac:picMkLst>
            <pc:docMk/>
            <pc:sldMk cId="3247222090" sldId="338"/>
            <ac:picMk id="3" creationId="{BD265816-622A-0ADA-670B-2A2AD1B87056}"/>
          </ac:picMkLst>
        </pc:picChg>
      </pc:sldChg>
      <pc:sldChg chg="addSp delSp modSp add replId">
        <pc:chgData name="Jhansi Lakshmi Kammili" userId="S::jkamm004@fiu.edu::2aa66407-b85f-414b-86fa-38fb768ff80d" providerId="AD" clId="Web-{96D9A51F-32C8-1000-58F4-13B31DC4219A}" dt="2024-04-03T19:30:13.113" v="100" actId="20577"/>
        <pc:sldMkLst>
          <pc:docMk/>
          <pc:sldMk cId="4111091370" sldId="339"/>
        </pc:sldMkLst>
        <pc:spChg chg="add mod">
          <ac:chgData name="Jhansi Lakshmi Kammili" userId="S::jkamm004@fiu.edu::2aa66407-b85f-414b-86fa-38fb768ff80d" providerId="AD" clId="Web-{96D9A51F-32C8-1000-58F4-13B31DC4219A}" dt="2024-04-03T19:30:13.113" v="100" actId="20577"/>
          <ac:spMkLst>
            <pc:docMk/>
            <pc:sldMk cId="4111091370" sldId="339"/>
            <ac:spMk id="4" creationId="{36C8A388-BE0E-A959-C856-0715BCD2C575}"/>
          </ac:spMkLst>
        </pc:spChg>
        <pc:picChg chg="del">
          <ac:chgData name="Jhansi Lakshmi Kammili" userId="S::jkamm004@fiu.edu::2aa66407-b85f-414b-86fa-38fb768ff80d" providerId="AD" clId="Web-{96D9A51F-32C8-1000-58F4-13B31DC4219A}" dt="2024-04-03T19:23:35.353" v="13"/>
          <ac:picMkLst>
            <pc:docMk/>
            <pc:sldMk cId="4111091370" sldId="339"/>
            <ac:picMk id="3" creationId="{BD265816-622A-0ADA-670B-2A2AD1B87056}"/>
          </ac:picMkLst>
        </pc:picChg>
      </pc:sldChg>
      <pc:sldChg chg="addSp delSp modSp add replId">
        <pc:chgData name="Jhansi Lakshmi Kammili" userId="S::jkamm004@fiu.edu::2aa66407-b85f-414b-86fa-38fb768ff80d" providerId="AD" clId="Web-{96D9A51F-32C8-1000-58F4-13B31DC4219A}" dt="2024-04-03T19:55:13.688" v="120" actId="1076"/>
        <pc:sldMkLst>
          <pc:docMk/>
          <pc:sldMk cId="2750689066" sldId="340"/>
        </pc:sldMkLst>
        <pc:spChg chg="mod">
          <ac:chgData name="Jhansi Lakshmi Kammili" userId="S::jkamm004@fiu.edu::2aa66407-b85f-414b-86fa-38fb768ff80d" providerId="AD" clId="Web-{96D9A51F-32C8-1000-58F4-13B31DC4219A}" dt="2024-04-03T19:31:17.130" v="114" actId="20577"/>
          <ac:spMkLst>
            <pc:docMk/>
            <pc:sldMk cId="2750689066" sldId="340"/>
            <ac:spMk id="591" creationId="{00000000-0000-0000-0000-000000000000}"/>
          </ac:spMkLst>
        </pc:spChg>
        <pc:picChg chg="del">
          <ac:chgData name="Jhansi Lakshmi Kammili" userId="S::jkamm004@fiu.edu::2aa66407-b85f-414b-86fa-38fb768ff80d" providerId="AD" clId="Web-{96D9A51F-32C8-1000-58F4-13B31DC4219A}" dt="2024-04-03T19:54:41.500" v="115"/>
          <ac:picMkLst>
            <pc:docMk/>
            <pc:sldMk cId="2750689066" sldId="340"/>
            <ac:picMk id="2" creationId="{428D050A-4F18-7A7D-4002-39BFDB8AF929}"/>
          </ac:picMkLst>
        </pc:picChg>
        <pc:picChg chg="add mod">
          <ac:chgData name="Jhansi Lakshmi Kammili" userId="S::jkamm004@fiu.edu::2aa66407-b85f-414b-86fa-38fb768ff80d" providerId="AD" clId="Web-{96D9A51F-32C8-1000-58F4-13B31DC4219A}" dt="2024-04-03T19:55:13.688" v="120" actId="1076"/>
          <ac:picMkLst>
            <pc:docMk/>
            <pc:sldMk cId="2750689066" sldId="340"/>
            <ac:picMk id="3" creationId="{B37ACA19-944C-BBFC-E85A-D12E883D7EBE}"/>
          </ac:picMkLst>
        </pc:picChg>
      </pc:sldChg>
    </pc:docChg>
  </pc:docChgLst>
  <pc:docChgLst>
    <pc:chgData clId="Web-{59631F09-7AAD-9FD5-7EE6-DF7742345229}"/>
    <pc:docChg chg="modSld">
      <pc:chgData name="" userId="" providerId="" clId="Web-{59631F09-7AAD-9FD5-7EE6-DF7742345229}" dt="2024-03-21T16:40:34.499" v="1" actId="20577"/>
      <pc:docMkLst>
        <pc:docMk/>
      </pc:docMkLst>
      <pc:sldChg chg="modSp">
        <pc:chgData name="" userId="" providerId="" clId="Web-{59631F09-7AAD-9FD5-7EE6-DF7742345229}" dt="2024-03-21T16:40:34.499" v="1" actId="20577"/>
        <pc:sldMkLst>
          <pc:docMk/>
          <pc:sldMk cId="0" sldId="256"/>
        </pc:sldMkLst>
        <pc:spChg chg="mod">
          <ac:chgData name="" userId="" providerId="" clId="Web-{59631F09-7AAD-9FD5-7EE6-DF7742345229}" dt="2024-03-21T16:40:34.499" v="1" actId="20577"/>
          <ac:spMkLst>
            <pc:docMk/>
            <pc:sldMk cId="0" sldId="256"/>
            <ac:spMk id="366" creationId="{00000000-0000-0000-0000-000000000000}"/>
          </ac:spMkLst>
        </pc:spChg>
      </pc:sldChg>
    </pc:docChg>
  </pc:docChgLst>
  <pc:docChgLst>
    <pc:chgData name="Jhansi Lakshmi Kammili" userId="S::jkamm004@fiu.edu::2aa66407-b85f-414b-86fa-38fb768ff80d" providerId="AD" clId="Web-{4DBBC66A-8BFD-630F-E761-E9A633D42520}"/>
    <pc:docChg chg="delSld">
      <pc:chgData name="Jhansi Lakshmi Kammili" userId="S::jkamm004@fiu.edu::2aa66407-b85f-414b-86fa-38fb768ff80d" providerId="AD" clId="Web-{4DBBC66A-8BFD-630F-E761-E9A633D42520}" dt="2024-02-17T12:55:09.764" v="0"/>
      <pc:docMkLst>
        <pc:docMk/>
      </pc:docMkLst>
      <pc:sldChg chg="del">
        <pc:chgData name="Jhansi Lakshmi Kammili" userId="S::jkamm004@fiu.edu::2aa66407-b85f-414b-86fa-38fb768ff80d" providerId="AD" clId="Web-{4DBBC66A-8BFD-630F-E761-E9A633D42520}" dt="2024-02-17T12:55:09.764" v="0"/>
        <pc:sldMkLst>
          <pc:docMk/>
          <pc:sldMk cId="2612899656" sldId="326"/>
        </pc:sldMkLst>
      </pc:sldChg>
    </pc:docChg>
  </pc:docChgLst>
  <pc:docChgLst>
    <pc:chgData name="Sai Siva Prabhu Teja Kondapalli" userId="S::skond015@fiu.edu::ee81189a-f8c8-4e8b-8d60-b3c0d441d4b8" providerId="AD" clId="Web-{9924792B-840D-7CA2-2DCB-495AABEADCD9}"/>
    <pc:docChg chg="modSld">
      <pc:chgData name="Sai Siva Prabhu Teja Kondapalli" userId="S::skond015@fiu.edu::ee81189a-f8c8-4e8b-8d60-b3c0d441d4b8" providerId="AD" clId="Web-{9924792B-840D-7CA2-2DCB-495AABEADCD9}" dt="2024-04-16T16:31:46.810" v="32" actId="20577"/>
      <pc:docMkLst>
        <pc:docMk/>
      </pc:docMkLst>
      <pc:sldChg chg="addSp delSp modSp modNotes">
        <pc:chgData name="Sai Siva Prabhu Teja Kondapalli" userId="S::skond015@fiu.edu::ee81189a-f8c8-4e8b-8d60-b3c0d441d4b8" providerId="AD" clId="Web-{9924792B-840D-7CA2-2DCB-495AABEADCD9}" dt="2024-04-16T15:41:27.483" v="18"/>
        <pc:sldMkLst>
          <pc:docMk/>
          <pc:sldMk cId="0" sldId="271"/>
        </pc:sldMkLst>
        <pc:spChg chg="add del mod">
          <ac:chgData name="Sai Siva Prabhu Teja Kondapalli" userId="S::skond015@fiu.edu::ee81189a-f8c8-4e8b-8d60-b3c0d441d4b8" providerId="AD" clId="Web-{9924792B-840D-7CA2-2DCB-495AABEADCD9}" dt="2024-04-16T15:40:14.683" v="4"/>
          <ac:spMkLst>
            <pc:docMk/>
            <pc:sldMk cId="0" sldId="271"/>
            <ac:spMk id="2" creationId="{DDC893B2-421D-5A75-E9A6-D20651DB7D81}"/>
          </ac:spMkLst>
        </pc:spChg>
        <pc:spChg chg="add del mod">
          <ac:chgData name="Sai Siva Prabhu Teja Kondapalli" userId="S::skond015@fiu.edu::ee81189a-f8c8-4e8b-8d60-b3c0d441d4b8" providerId="AD" clId="Web-{9924792B-840D-7CA2-2DCB-495AABEADCD9}" dt="2024-04-16T15:40:36.044" v="14"/>
          <ac:spMkLst>
            <pc:docMk/>
            <pc:sldMk cId="0" sldId="271"/>
            <ac:spMk id="3" creationId="{966D9632-9CA2-2167-B638-1967CE999C38}"/>
          </ac:spMkLst>
        </pc:spChg>
      </pc:sldChg>
      <pc:sldChg chg="modSp">
        <pc:chgData name="Sai Siva Prabhu Teja Kondapalli" userId="S::skond015@fiu.edu::ee81189a-f8c8-4e8b-8d60-b3c0d441d4b8" providerId="AD" clId="Web-{9924792B-840D-7CA2-2DCB-495AABEADCD9}" dt="2024-04-16T16:31:46.810" v="32" actId="20577"/>
        <pc:sldMkLst>
          <pc:docMk/>
          <pc:sldMk cId="4267803301" sldId="343"/>
        </pc:sldMkLst>
        <pc:spChg chg="mod">
          <ac:chgData name="Sai Siva Prabhu Teja Kondapalli" userId="S::skond015@fiu.edu::ee81189a-f8c8-4e8b-8d60-b3c0d441d4b8" providerId="AD" clId="Web-{9924792B-840D-7CA2-2DCB-495AABEADCD9}" dt="2024-04-16T16:31:46.810" v="32" actId="20577"/>
          <ac:spMkLst>
            <pc:docMk/>
            <pc:sldMk cId="4267803301" sldId="343"/>
            <ac:spMk id="4" creationId="{36C8A388-BE0E-A959-C856-0715BCD2C575}"/>
          </ac:spMkLst>
        </pc:spChg>
      </pc:sldChg>
    </pc:docChg>
  </pc:docChgLst>
  <pc:docChgLst>
    <pc:chgData name="Jhansi Lakshmi Kammili" userId="S::jkamm004@fiu.edu::2aa66407-b85f-414b-86fa-38fb768ff80d" providerId="AD" clId="Web-{00641C3F-8EB3-D024-86FD-9E06D238A7F6}"/>
    <pc:docChg chg="addSld delSld modSld sldOrd">
      <pc:chgData name="Jhansi Lakshmi Kammili" userId="S::jkamm004@fiu.edu::2aa66407-b85f-414b-86fa-38fb768ff80d" providerId="AD" clId="Web-{00641C3F-8EB3-D024-86FD-9E06D238A7F6}" dt="2024-02-08T19:46:30.905" v="268"/>
      <pc:docMkLst>
        <pc:docMk/>
      </pc:docMkLst>
      <pc:sldChg chg="modSp">
        <pc:chgData name="Jhansi Lakshmi Kammili" userId="S::jkamm004@fiu.edu::2aa66407-b85f-414b-86fa-38fb768ff80d" providerId="AD" clId="Web-{00641C3F-8EB3-D024-86FD-9E06D238A7F6}" dt="2024-02-08T16:01:17.545" v="54" actId="1076"/>
        <pc:sldMkLst>
          <pc:docMk/>
          <pc:sldMk cId="4156031642" sldId="301"/>
        </pc:sldMkLst>
        <pc:spChg chg="mod">
          <ac:chgData name="Jhansi Lakshmi Kammili" userId="S::jkamm004@fiu.edu::2aa66407-b85f-414b-86fa-38fb768ff80d" providerId="AD" clId="Web-{00641C3F-8EB3-D024-86FD-9E06D238A7F6}" dt="2024-02-08T16:01:17.545" v="54" actId="1076"/>
          <ac:spMkLst>
            <pc:docMk/>
            <pc:sldMk cId="4156031642" sldId="301"/>
            <ac:spMk id="630" creationId="{00000000-0000-0000-0000-000000000000}"/>
          </ac:spMkLst>
        </pc:spChg>
      </pc:sldChg>
      <pc:sldChg chg="modSp">
        <pc:chgData name="Jhansi Lakshmi Kammili" userId="S::jkamm004@fiu.edu::2aa66407-b85f-414b-86fa-38fb768ff80d" providerId="AD" clId="Web-{00641C3F-8EB3-D024-86FD-9E06D238A7F6}" dt="2024-02-08T16:06:41.198" v="75" actId="1076"/>
        <pc:sldMkLst>
          <pc:docMk/>
          <pc:sldMk cId="4005921862" sldId="306"/>
        </pc:sldMkLst>
        <pc:picChg chg="mod">
          <ac:chgData name="Jhansi Lakshmi Kammili" userId="S::jkamm004@fiu.edu::2aa66407-b85f-414b-86fa-38fb768ff80d" providerId="AD" clId="Web-{00641C3F-8EB3-D024-86FD-9E06D238A7F6}" dt="2024-02-08T16:06:41.198" v="75" actId="1076"/>
          <ac:picMkLst>
            <pc:docMk/>
            <pc:sldMk cId="4005921862" sldId="306"/>
            <ac:picMk id="1026" creationId="{518B5DAD-A8AB-0DDB-7770-A195A72CF96A}"/>
          </ac:picMkLst>
        </pc:picChg>
        <pc:picChg chg="mod">
          <ac:chgData name="Jhansi Lakshmi Kammili" userId="S::jkamm004@fiu.edu::2aa66407-b85f-414b-86fa-38fb768ff80d" providerId="AD" clId="Web-{00641C3F-8EB3-D024-86FD-9E06D238A7F6}" dt="2024-02-08T16:06:34.729" v="74" actId="1076"/>
          <ac:picMkLst>
            <pc:docMk/>
            <pc:sldMk cId="4005921862" sldId="306"/>
            <ac:picMk id="4098" creationId="{1EDB3A88-3BE0-9EB3-991C-FC85BCAC362C}"/>
          </ac:picMkLst>
        </pc:picChg>
      </pc:sldChg>
      <pc:sldChg chg="addSp delSp modSp ord">
        <pc:chgData name="Jhansi Lakshmi Kammili" userId="S::jkamm004@fiu.edu::2aa66407-b85f-414b-86fa-38fb768ff80d" providerId="AD" clId="Web-{00641C3F-8EB3-D024-86FD-9E06D238A7F6}" dt="2024-02-08T16:06:19.119" v="72"/>
        <pc:sldMkLst>
          <pc:docMk/>
          <pc:sldMk cId="2309549088" sldId="308"/>
        </pc:sldMkLst>
        <pc:spChg chg="mod">
          <ac:chgData name="Jhansi Lakshmi Kammili" userId="S::jkamm004@fiu.edu::2aa66407-b85f-414b-86fa-38fb768ff80d" providerId="AD" clId="Web-{00641C3F-8EB3-D024-86FD-9E06D238A7F6}" dt="2024-02-08T16:05:16.710" v="64" actId="20577"/>
          <ac:spMkLst>
            <pc:docMk/>
            <pc:sldMk cId="2309549088" sldId="308"/>
            <ac:spMk id="3" creationId="{F74986AA-8127-3EC9-944B-ED404C070C42}"/>
          </ac:spMkLst>
        </pc:spChg>
        <pc:spChg chg="del mod">
          <ac:chgData name="Jhansi Lakshmi Kammili" userId="S::jkamm004@fiu.edu::2aa66407-b85f-414b-86fa-38fb768ff80d" providerId="AD" clId="Web-{00641C3F-8EB3-D024-86FD-9E06D238A7F6}" dt="2024-02-08T16:04:59.428" v="57"/>
          <ac:spMkLst>
            <pc:docMk/>
            <pc:sldMk cId="2309549088" sldId="308"/>
            <ac:spMk id="4" creationId="{E940FEEA-7CC7-D3CE-E20A-1E3FD3F2C3AF}"/>
          </ac:spMkLst>
        </pc:spChg>
        <pc:picChg chg="add del mod">
          <ac:chgData name="Jhansi Lakshmi Kammili" userId="S::jkamm004@fiu.edu::2aa66407-b85f-414b-86fa-38fb768ff80d" providerId="AD" clId="Web-{00641C3F-8EB3-D024-86FD-9E06D238A7F6}" dt="2024-02-08T16:05:26.086" v="66"/>
          <ac:picMkLst>
            <pc:docMk/>
            <pc:sldMk cId="2309549088" sldId="308"/>
            <ac:picMk id="5" creationId="{8F589D1E-ECFB-A0FD-FD29-10D900E826AA}"/>
          </ac:picMkLst>
        </pc:picChg>
        <pc:picChg chg="add mod">
          <ac:chgData name="Jhansi Lakshmi Kammili" userId="S::jkamm004@fiu.edu::2aa66407-b85f-414b-86fa-38fb768ff80d" providerId="AD" clId="Web-{00641C3F-8EB3-D024-86FD-9E06D238A7F6}" dt="2024-02-08T16:05:46.680" v="71" actId="14100"/>
          <ac:picMkLst>
            <pc:docMk/>
            <pc:sldMk cId="2309549088" sldId="308"/>
            <ac:picMk id="6" creationId="{22F30994-03F6-900E-7F8D-EA297301F004}"/>
          </ac:picMkLst>
        </pc:picChg>
      </pc:sldChg>
      <pc:sldChg chg="addSp modSp add replId">
        <pc:chgData name="Jhansi Lakshmi Kammili" userId="S::jkamm004@fiu.edu::2aa66407-b85f-414b-86fa-38fb768ff80d" providerId="AD" clId="Web-{00641C3F-8EB3-D024-86FD-9E06D238A7F6}" dt="2024-02-08T16:09:35.814" v="80" actId="1076"/>
        <pc:sldMkLst>
          <pc:docMk/>
          <pc:sldMk cId="1332821430" sldId="309"/>
        </pc:sldMkLst>
        <pc:spChg chg="add mod">
          <ac:chgData name="Jhansi Lakshmi Kammili" userId="S::jkamm004@fiu.edu::2aa66407-b85f-414b-86fa-38fb768ff80d" providerId="AD" clId="Web-{00641C3F-8EB3-D024-86FD-9E06D238A7F6}" dt="2024-02-08T16:09:35.814" v="80" actId="1076"/>
          <ac:spMkLst>
            <pc:docMk/>
            <pc:sldMk cId="1332821430" sldId="309"/>
            <ac:spMk id="15" creationId="{7230B286-F302-5B4F-04DA-DD230B3038D7}"/>
          </ac:spMkLst>
        </pc:spChg>
        <pc:spChg chg="mod">
          <ac:chgData name="Jhansi Lakshmi Kammili" userId="S::jkamm004@fiu.edu::2aa66407-b85f-414b-86fa-38fb768ff80d" providerId="AD" clId="Web-{00641C3F-8EB3-D024-86FD-9E06D238A7F6}" dt="2024-02-08T15:23:11.552" v="16" actId="20577"/>
          <ac:spMkLst>
            <pc:docMk/>
            <pc:sldMk cId="1332821430" sldId="309"/>
            <ac:spMk id="920" creationId="{00000000-0000-0000-0000-000000000000}"/>
          </ac:spMkLst>
        </pc:spChg>
        <pc:picChg chg="add mod">
          <ac:chgData name="Jhansi Lakshmi Kammili" userId="S::jkamm004@fiu.edu::2aa66407-b85f-414b-86fa-38fb768ff80d" providerId="AD" clId="Web-{00641C3F-8EB3-D024-86FD-9E06D238A7F6}" dt="2024-02-08T15:24:03.476" v="27" actId="14100"/>
          <ac:picMkLst>
            <pc:docMk/>
            <pc:sldMk cId="1332821430" sldId="309"/>
            <ac:picMk id="13" creationId="{42FEEF1C-33AC-B4CF-D6D1-84B5C55E395C}"/>
          </ac:picMkLst>
        </pc:picChg>
        <pc:picChg chg="mod">
          <ac:chgData name="Jhansi Lakshmi Kammili" userId="S::jkamm004@fiu.edu::2aa66407-b85f-414b-86fa-38fb768ff80d" providerId="AD" clId="Web-{00641C3F-8EB3-D024-86FD-9E06D238A7F6}" dt="2024-02-08T15:23:33.459" v="21" actId="1076"/>
          <ac:picMkLst>
            <pc:docMk/>
            <pc:sldMk cId="1332821430" sldId="309"/>
            <ac:picMk id="18" creationId="{21479B54-388B-3A41-0CEC-5B0D0D379FAD}"/>
          </ac:picMkLst>
        </pc:picChg>
      </pc:sldChg>
      <pc:sldChg chg="new del">
        <pc:chgData name="Jhansi Lakshmi Kammili" userId="S::jkamm004@fiu.edu::2aa66407-b85f-414b-86fa-38fb768ff80d" providerId="AD" clId="Web-{00641C3F-8EB3-D024-86FD-9E06D238A7F6}" dt="2024-02-08T15:22:40.488" v="1"/>
        <pc:sldMkLst>
          <pc:docMk/>
          <pc:sldMk cId="3564294045" sldId="309"/>
        </pc:sldMkLst>
      </pc:sldChg>
      <pc:sldChg chg="addSp delSp modSp add ord replId modNotes">
        <pc:chgData name="Jhansi Lakshmi Kammili" userId="S::jkamm004@fiu.edu::2aa66407-b85f-414b-86fa-38fb768ff80d" providerId="AD" clId="Web-{00641C3F-8EB3-D024-86FD-9E06D238A7F6}" dt="2024-02-08T18:51:38.350" v="267"/>
        <pc:sldMkLst>
          <pc:docMk/>
          <pc:sldMk cId="276768762" sldId="310"/>
        </pc:sldMkLst>
        <pc:spChg chg="mod">
          <ac:chgData name="Jhansi Lakshmi Kammili" userId="S::jkamm004@fiu.edu::2aa66407-b85f-414b-86fa-38fb768ff80d" providerId="AD" clId="Web-{00641C3F-8EB3-D024-86FD-9E06D238A7F6}" dt="2024-02-08T18:46:59.185" v="236" actId="20577"/>
          <ac:spMkLst>
            <pc:docMk/>
            <pc:sldMk cId="276768762" sldId="310"/>
            <ac:spMk id="920" creationId="{00000000-0000-0000-0000-000000000000}"/>
          </ac:spMkLst>
        </pc:spChg>
        <pc:picChg chg="add mod">
          <ac:chgData name="Jhansi Lakshmi Kammili" userId="S::jkamm004@fiu.edu::2aa66407-b85f-414b-86fa-38fb768ff80d" providerId="AD" clId="Web-{00641C3F-8EB3-D024-86FD-9E06D238A7F6}" dt="2024-02-08T15:42:31.533" v="50" actId="1076"/>
          <ac:picMkLst>
            <pc:docMk/>
            <pc:sldMk cId="276768762" sldId="310"/>
            <ac:picMk id="13" creationId="{A69D6772-CDFD-161C-C618-6C2BDD00ED2B}"/>
          </ac:picMkLst>
        </pc:picChg>
        <pc:picChg chg="add mod">
          <ac:chgData name="Jhansi Lakshmi Kammili" userId="S::jkamm004@fiu.edu::2aa66407-b85f-414b-86fa-38fb768ff80d" providerId="AD" clId="Web-{00641C3F-8EB3-D024-86FD-9E06D238A7F6}" dt="2024-02-08T15:43:45.708" v="52" actId="1076"/>
          <ac:picMkLst>
            <pc:docMk/>
            <pc:sldMk cId="276768762" sldId="310"/>
            <ac:picMk id="14" creationId="{156ABB42-A154-33D0-BBE9-081D0B12C04D}"/>
          </ac:picMkLst>
        </pc:picChg>
        <pc:picChg chg="del">
          <ac:chgData name="Jhansi Lakshmi Kammili" userId="S::jkamm004@fiu.edu::2aa66407-b85f-414b-86fa-38fb768ff80d" providerId="AD" clId="Web-{00641C3F-8EB3-D024-86FD-9E06D238A7F6}" dt="2024-02-08T15:36:11.972" v="45"/>
          <ac:picMkLst>
            <pc:docMk/>
            <pc:sldMk cId="276768762" sldId="310"/>
            <ac:picMk id="17" creationId="{319A724F-F0BA-B9F2-72CE-6B1B15D29059}"/>
          </ac:picMkLst>
        </pc:picChg>
      </pc:sldChg>
      <pc:sldChg chg="addSp delSp modSp add replId">
        <pc:chgData name="Jhansi Lakshmi Kammili" userId="S::jkamm004@fiu.edu::2aa66407-b85f-414b-86fa-38fb768ff80d" providerId="AD" clId="Web-{00641C3F-8EB3-D024-86FD-9E06D238A7F6}" dt="2024-02-08T16:11:52.553" v="94" actId="1076"/>
        <pc:sldMkLst>
          <pc:docMk/>
          <pc:sldMk cId="3058942533" sldId="311"/>
        </pc:sldMkLst>
        <pc:spChg chg="mod">
          <ac:chgData name="Jhansi Lakshmi Kammili" userId="S::jkamm004@fiu.edu::2aa66407-b85f-414b-86fa-38fb768ff80d" providerId="AD" clId="Web-{00641C3F-8EB3-D024-86FD-9E06D238A7F6}" dt="2024-02-08T16:10:44.754" v="88" actId="20577"/>
          <ac:spMkLst>
            <pc:docMk/>
            <pc:sldMk cId="3058942533" sldId="311"/>
            <ac:spMk id="5" creationId="{78317D7E-B425-EA07-0563-4044AF001781}"/>
          </ac:spMkLst>
        </pc:spChg>
        <pc:picChg chg="add mod">
          <ac:chgData name="Jhansi Lakshmi Kammili" userId="S::jkamm004@fiu.edu::2aa66407-b85f-414b-86fa-38fb768ff80d" providerId="AD" clId="Web-{00641C3F-8EB3-D024-86FD-9E06D238A7F6}" dt="2024-02-08T16:11:52.553" v="94" actId="1076"/>
          <ac:picMkLst>
            <pc:docMk/>
            <pc:sldMk cId="3058942533" sldId="311"/>
            <ac:picMk id="3" creationId="{9F4877C9-A023-D047-5095-02E57E5D0808}"/>
          </ac:picMkLst>
        </pc:picChg>
        <pc:picChg chg="del">
          <ac:chgData name="Jhansi Lakshmi Kammili" userId="S::jkamm004@fiu.edu::2aa66407-b85f-414b-86fa-38fb768ff80d" providerId="AD" clId="Web-{00641C3F-8EB3-D024-86FD-9E06D238A7F6}" dt="2024-02-08T16:10:46.988" v="89"/>
          <ac:picMkLst>
            <pc:docMk/>
            <pc:sldMk cId="3058942533" sldId="311"/>
            <ac:picMk id="1026" creationId="{518B5DAD-A8AB-0DDB-7770-A195A72CF96A}"/>
          </ac:picMkLst>
        </pc:picChg>
        <pc:picChg chg="del">
          <ac:chgData name="Jhansi Lakshmi Kammili" userId="S::jkamm004@fiu.edu::2aa66407-b85f-414b-86fa-38fb768ff80d" providerId="AD" clId="Web-{00641C3F-8EB3-D024-86FD-9E06D238A7F6}" dt="2024-02-08T16:10:49.395" v="90"/>
          <ac:picMkLst>
            <pc:docMk/>
            <pc:sldMk cId="3058942533" sldId="311"/>
            <ac:picMk id="4098" creationId="{1EDB3A88-3BE0-9EB3-991C-FC85BCAC362C}"/>
          </ac:picMkLst>
        </pc:picChg>
      </pc:sldChg>
      <pc:sldChg chg="addSp delSp modSp add replId">
        <pc:chgData name="Jhansi Lakshmi Kammili" userId="S::jkamm004@fiu.edu::2aa66407-b85f-414b-86fa-38fb768ff80d" providerId="AD" clId="Web-{00641C3F-8EB3-D024-86FD-9E06D238A7F6}" dt="2024-02-08T16:16:05.532" v="187" actId="1076"/>
        <pc:sldMkLst>
          <pc:docMk/>
          <pc:sldMk cId="37917722" sldId="312"/>
        </pc:sldMkLst>
        <pc:spChg chg="mod">
          <ac:chgData name="Jhansi Lakshmi Kammili" userId="S::jkamm004@fiu.edu::2aa66407-b85f-414b-86fa-38fb768ff80d" providerId="AD" clId="Web-{00641C3F-8EB3-D024-86FD-9E06D238A7F6}" dt="2024-02-08T16:15:58.141" v="186" actId="20577"/>
          <ac:spMkLst>
            <pc:docMk/>
            <pc:sldMk cId="37917722" sldId="312"/>
            <ac:spMk id="5" creationId="{78317D7E-B425-EA07-0563-4044AF001781}"/>
          </ac:spMkLst>
        </pc:spChg>
        <pc:picChg chg="del">
          <ac:chgData name="Jhansi Lakshmi Kammili" userId="S::jkamm004@fiu.edu::2aa66407-b85f-414b-86fa-38fb768ff80d" providerId="AD" clId="Web-{00641C3F-8EB3-D024-86FD-9E06D238A7F6}" dt="2024-02-08T16:14:09.465" v="175"/>
          <ac:picMkLst>
            <pc:docMk/>
            <pc:sldMk cId="37917722" sldId="312"/>
            <ac:picMk id="3" creationId="{9F4877C9-A023-D047-5095-02E57E5D0808}"/>
          </ac:picMkLst>
        </pc:picChg>
        <pc:picChg chg="add mod">
          <ac:chgData name="Jhansi Lakshmi Kammili" userId="S::jkamm004@fiu.edu::2aa66407-b85f-414b-86fa-38fb768ff80d" providerId="AD" clId="Web-{00641C3F-8EB3-D024-86FD-9E06D238A7F6}" dt="2024-02-08T16:16:05.532" v="187" actId="1076"/>
          <ac:picMkLst>
            <pc:docMk/>
            <pc:sldMk cId="37917722" sldId="312"/>
            <ac:picMk id="4" creationId="{7233DA7A-78A7-D8C4-A0EC-35976F21A27D}"/>
          </ac:picMkLst>
        </pc:picChg>
      </pc:sldChg>
      <pc:sldChg chg="addSp delSp modSp add replId modNotes">
        <pc:chgData name="Jhansi Lakshmi Kammili" userId="S::jkamm004@fiu.edu::2aa66407-b85f-414b-86fa-38fb768ff80d" providerId="AD" clId="Web-{00641C3F-8EB3-D024-86FD-9E06D238A7F6}" dt="2024-02-08T19:46:30.905" v="268"/>
        <pc:sldMkLst>
          <pc:docMk/>
          <pc:sldMk cId="2639195177" sldId="313"/>
        </pc:sldMkLst>
        <pc:spChg chg="add del mod">
          <ac:chgData name="Jhansi Lakshmi Kammili" userId="S::jkamm004@fiu.edu::2aa66407-b85f-414b-86fa-38fb768ff80d" providerId="AD" clId="Web-{00641C3F-8EB3-D024-86FD-9E06D238A7F6}" dt="2024-02-08T16:17:12.034" v="198" actId="20577"/>
          <ac:spMkLst>
            <pc:docMk/>
            <pc:sldMk cId="2639195177" sldId="313"/>
            <ac:spMk id="5" creationId="{78317D7E-B425-EA07-0563-4044AF001781}"/>
          </ac:spMkLst>
        </pc:spChg>
        <pc:spChg chg="add mod">
          <ac:chgData name="Jhansi Lakshmi Kammili" userId="S::jkamm004@fiu.edu::2aa66407-b85f-414b-86fa-38fb768ff80d" providerId="AD" clId="Web-{00641C3F-8EB3-D024-86FD-9E06D238A7F6}" dt="2024-02-08T16:20:07.197" v="222" actId="1076"/>
          <ac:spMkLst>
            <pc:docMk/>
            <pc:sldMk cId="2639195177" sldId="313"/>
            <ac:spMk id="7" creationId="{01E350B6-73D8-4145-73A1-A8618F22CBBB}"/>
          </ac:spMkLst>
        </pc:spChg>
        <pc:picChg chg="add del mod">
          <ac:chgData name="Jhansi Lakshmi Kammili" userId="S::jkamm004@fiu.edu::2aa66407-b85f-414b-86fa-38fb768ff80d" providerId="AD" clId="Web-{00641C3F-8EB3-D024-86FD-9E06D238A7F6}" dt="2024-02-08T16:17:32.145" v="201"/>
          <ac:picMkLst>
            <pc:docMk/>
            <pc:sldMk cId="2639195177" sldId="313"/>
            <ac:picMk id="3" creationId="{D746D142-6F1D-1BCE-96DF-69BF22E461A5}"/>
          </ac:picMkLst>
        </pc:picChg>
        <pc:picChg chg="del">
          <ac:chgData name="Jhansi Lakshmi Kammili" userId="S::jkamm004@fiu.edu::2aa66407-b85f-414b-86fa-38fb768ff80d" providerId="AD" clId="Web-{00641C3F-8EB3-D024-86FD-9E06D238A7F6}" dt="2024-02-08T16:17:13.566" v="199"/>
          <ac:picMkLst>
            <pc:docMk/>
            <pc:sldMk cId="2639195177" sldId="313"/>
            <ac:picMk id="4" creationId="{7233DA7A-78A7-D8C4-A0EC-35976F21A27D}"/>
          </ac:picMkLst>
        </pc:picChg>
        <pc:picChg chg="add mod">
          <ac:chgData name="Jhansi Lakshmi Kammili" userId="S::jkamm004@fiu.edu::2aa66407-b85f-414b-86fa-38fb768ff80d" providerId="AD" clId="Web-{00641C3F-8EB3-D024-86FD-9E06D238A7F6}" dt="2024-02-08T16:17:54.942" v="206" actId="14100"/>
          <ac:picMkLst>
            <pc:docMk/>
            <pc:sldMk cId="2639195177" sldId="313"/>
            <ac:picMk id="6" creationId="{40CE233A-D778-3A70-97E8-BE4446A8014C}"/>
          </ac:picMkLst>
        </pc:picChg>
      </pc:sldChg>
    </pc:docChg>
  </pc:docChgLst>
  <pc:docChgLst>
    <pc:chgData name="Sai Siva Prabhu Teja Kondapalli" userId="S::skond015@fiu.edu::ee81189a-f8c8-4e8b-8d60-b3c0d441d4b8" providerId="AD" clId="Web-{3D2647AC-A6CC-D82E-EA57-BC33C3226D57}"/>
    <pc:docChg chg="modSld sldOrd">
      <pc:chgData name="Sai Siva Prabhu Teja Kondapalli" userId="S::skond015@fiu.edu::ee81189a-f8c8-4e8b-8d60-b3c0d441d4b8" providerId="AD" clId="Web-{3D2647AC-A6CC-D82E-EA57-BC33C3226D57}" dt="2024-03-09T15:56:42.683" v="167" actId="20577"/>
      <pc:docMkLst>
        <pc:docMk/>
      </pc:docMkLst>
      <pc:sldChg chg="modSp">
        <pc:chgData name="Sai Siva Prabhu Teja Kondapalli" userId="S::skond015@fiu.edu::ee81189a-f8c8-4e8b-8d60-b3c0d441d4b8" providerId="AD" clId="Web-{3D2647AC-A6CC-D82E-EA57-BC33C3226D57}" dt="2024-03-07T18:04:00.929" v="117" actId="1076"/>
        <pc:sldMkLst>
          <pc:docMk/>
          <pc:sldMk cId="0" sldId="270"/>
        </pc:sldMkLst>
        <pc:spChg chg="mod">
          <ac:chgData name="Sai Siva Prabhu Teja Kondapalli" userId="S::skond015@fiu.edu::ee81189a-f8c8-4e8b-8d60-b3c0d441d4b8" providerId="AD" clId="Web-{3D2647AC-A6CC-D82E-EA57-BC33C3226D57}" dt="2024-03-07T18:04:00.929" v="117" actId="1076"/>
          <ac:spMkLst>
            <pc:docMk/>
            <pc:sldMk cId="0" sldId="270"/>
            <ac:spMk id="2" creationId="{EF531D23-C494-5CD2-8A12-9BCD23CF6584}"/>
          </ac:spMkLst>
        </pc:spChg>
      </pc:sldChg>
      <pc:sldChg chg="addSp delSp modSp ord">
        <pc:chgData name="Sai Siva Prabhu Teja Kondapalli" userId="S::skond015@fiu.edu::ee81189a-f8c8-4e8b-8d60-b3c0d441d4b8" providerId="AD" clId="Web-{3D2647AC-A6CC-D82E-EA57-BC33C3226D57}" dt="2024-03-09T15:34:52.262" v="152"/>
        <pc:sldMkLst>
          <pc:docMk/>
          <pc:sldMk cId="3923685310" sldId="322"/>
        </pc:sldMkLst>
        <pc:spChg chg="add del mod">
          <ac:chgData name="Sai Siva Prabhu Teja Kondapalli" userId="S::skond015@fiu.edu::ee81189a-f8c8-4e8b-8d60-b3c0d441d4b8" providerId="AD" clId="Web-{3D2647AC-A6CC-D82E-EA57-BC33C3226D57}" dt="2024-03-07T18:50:16.166" v="123"/>
          <ac:spMkLst>
            <pc:docMk/>
            <pc:sldMk cId="3923685310" sldId="322"/>
            <ac:spMk id="2" creationId="{42DDAEFA-F8A0-B01D-9523-11EB4FB3D152}"/>
          </ac:spMkLst>
        </pc:spChg>
        <pc:spChg chg="mod">
          <ac:chgData name="Sai Siva Prabhu Teja Kondapalli" userId="S::skond015@fiu.edu::ee81189a-f8c8-4e8b-8d60-b3c0d441d4b8" providerId="AD" clId="Web-{3D2647AC-A6CC-D82E-EA57-BC33C3226D57}" dt="2024-03-07T18:51:42.153" v="146" actId="20577"/>
          <ac:spMkLst>
            <pc:docMk/>
            <pc:sldMk cId="3923685310" sldId="322"/>
            <ac:spMk id="591" creationId="{00000000-0000-0000-0000-000000000000}"/>
          </ac:spMkLst>
        </pc:spChg>
        <pc:picChg chg="del mod">
          <ac:chgData name="Sai Siva Prabhu Teja Kondapalli" userId="S::skond015@fiu.edu::ee81189a-f8c8-4e8b-8d60-b3c0d441d4b8" providerId="AD" clId="Web-{3D2647AC-A6CC-D82E-EA57-BC33C3226D57}" dt="2024-03-07T18:49:49.415" v="118"/>
          <ac:picMkLst>
            <pc:docMk/>
            <pc:sldMk cId="3923685310" sldId="322"/>
            <ac:picMk id="3" creationId="{B73356E1-D9D8-6C18-2D0D-D8FEDC3A8581}"/>
          </ac:picMkLst>
        </pc:picChg>
        <pc:picChg chg="add del mod">
          <ac:chgData name="Sai Siva Prabhu Teja Kondapalli" userId="S::skond015@fiu.edu::ee81189a-f8c8-4e8b-8d60-b3c0d441d4b8" providerId="AD" clId="Web-{3D2647AC-A6CC-D82E-EA57-BC33C3226D57}" dt="2024-03-07T18:53:14.203" v="147"/>
          <ac:picMkLst>
            <pc:docMk/>
            <pc:sldMk cId="3923685310" sldId="322"/>
            <ac:picMk id="4" creationId="{21A20729-EC0E-2EE6-2819-04FCA1AF0883}"/>
          </ac:picMkLst>
        </pc:picChg>
        <pc:picChg chg="add mod">
          <ac:chgData name="Sai Siva Prabhu Teja Kondapalli" userId="S::skond015@fiu.edu::ee81189a-f8c8-4e8b-8d60-b3c0d441d4b8" providerId="AD" clId="Web-{3D2647AC-A6CC-D82E-EA57-BC33C3226D57}" dt="2024-03-07T18:53:32.750" v="151"/>
          <ac:picMkLst>
            <pc:docMk/>
            <pc:sldMk cId="3923685310" sldId="322"/>
            <ac:picMk id="5" creationId="{C068B4C4-93E4-35DA-9936-1423EEF72ECF}"/>
          </ac:picMkLst>
        </pc:picChg>
      </pc:sldChg>
      <pc:sldChg chg="modSp">
        <pc:chgData name="Sai Siva Prabhu Teja Kondapalli" userId="S::skond015@fiu.edu::ee81189a-f8c8-4e8b-8d60-b3c0d441d4b8" providerId="AD" clId="Web-{3D2647AC-A6CC-D82E-EA57-BC33C3226D57}" dt="2024-03-09T15:56:42.683" v="167" actId="20577"/>
        <pc:sldMkLst>
          <pc:docMk/>
          <pc:sldMk cId="1791413028" sldId="326"/>
        </pc:sldMkLst>
        <pc:spChg chg="mod">
          <ac:chgData name="Sai Siva Prabhu Teja Kondapalli" userId="S::skond015@fiu.edu::ee81189a-f8c8-4e8b-8d60-b3c0d441d4b8" providerId="AD" clId="Web-{3D2647AC-A6CC-D82E-EA57-BC33C3226D57}" dt="2024-03-09T15:56:42.683" v="167" actId="20577"/>
          <ac:spMkLst>
            <pc:docMk/>
            <pc:sldMk cId="1791413028" sldId="326"/>
            <ac:spMk id="3" creationId="{4F60CF68-809A-9A36-0AE4-4ED1000F8F43}"/>
          </ac:spMkLst>
        </pc:spChg>
      </pc:sldChg>
    </pc:docChg>
  </pc:docChgLst>
  <pc:docChgLst>
    <pc:chgData name="Sai Siva Prabhu Teja Kondapalli" userId="S::skond015@fiu.edu::ee81189a-f8c8-4e8b-8d60-b3c0d441d4b8" providerId="AD" clId="Web-{9DC8DC85-4E31-3E49-F54E-0D78790E9A73}"/>
    <pc:docChg chg="modSld">
      <pc:chgData name="Sai Siva Prabhu Teja Kondapalli" userId="S::skond015@fiu.edu::ee81189a-f8c8-4e8b-8d60-b3c0d441d4b8" providerId="AD" clId="Web-{9DC8DC85-4E31-3E49-F54E-0D78790E9A73}" dt="2024-04-15T17:49:52.716" v="7" actId="1076"/>
      <pc:docMkLst>
        <pc:docMk/>
      </pc:docMkLst>
      <pc:sldChg chg="addSp modSp">
        <pc:chgData name="Sai Siva Prabhu Teja Kondapalli" userId="S::skond015@fiu.edu::ee81189a-f8c8-4e8b-8d60-b3c0d441d4b8" providerId="AD" clId="Web-{9DC8DC85-4E31-3E49-F54E-0D78790E9A73}" dt="2024-04-15T17:49:52.716" v="7" actId="1076"/>
        <pc:sldMkLst>
          <pc:docMk/>
          <pc:sldMk cId="3247222090" sldId="338"/>
        </pc:sldMkLst>
        <pc:spChg chg="add mod">
          <ac:chgData name="Sai Siva Prabhu Teja Kondapalli" userId="S::skond015@fiu.edu::ee81189a-f8c8-4e8b-8d60-b3c0d441d4b8" providerId="AD" clId="Web-{9DC8DC85-4E31-3E49-F54E-0D78790E9A73}" dt="2024-04-15T17:49:24.059" v="1" actId="1076"/>
          <ac:spMkLst>
            <pc:docMk/>
            <pc:sldMk cId="3247222090" sldId="338"/>
            <ac:spMk id="2" creationId="{169298B2-D6A9-BFDE-6983-F18D744D2E28}"/>
          </ac:spMkLst>
        </pc:spChg>
        <pc:spChg chg="add mod">
          <ac:chgData name="Sai Siva Prabhu Teja Kondapalli" userId="S::skond015@fiu.edu::ee81189a-f8c8-4e8b-8d60-b3c0d441d4b8" providerId="AD" clId="Web-{9DC8DC85-4E31-3E49-F54E-0D78790E9A73}" dt="2024-04-15T17:49:38.997" v="3" actId="1076"/>
          <ac:spMkLst>
            <pc:docMk/>
            <pc:sldMk cId="3247222090" sldId="338"/>
            <ac:spMk id="4" creationId="{C6EC48DB-13C1-027D-F3FA-81DFBA35B6BA}"/>
          </ac:spMkLst>
        </pc:spChg>
        <pc:spChg chg="add mod">
          <ac:chgData name="Sai Siva Prabhu Teja Kondapalli" userId="S::skond015@fiu.edu::ee81189a-f8c8-4e8b-8d60-b3c0d441d4b8" providerId="AD" clId="Web-{9DC8DC85-4E31-3E49-F54E-0D78790E9A73}" dt="2024-04-15T17:49:47.357" v="5" actId="1076"/>
          <ac:spMkLst>
            <pc:docMk/>
            <pc:sldMk cId="3247222090" sldId="338"/>
            <ac:spMk id="5" creationId="{C8BF50B2-F2F2-0077-5A1A-8359BE23CD41}"/>
          </ac:spMkLst>
        </pc:spChg>
        <pc:spChg chg="add mod">
          <ac:chgData name="Sai Siva Prabhu Teja Kondapalli" userId="S::skond015@fiu.edu::ee81189a-f8c8-4e8b-8d60-b3c0d441d4b8" providerId="AD" clId="Web-{9DC8DC85-4E31-3E49-F54E-0D78790E9A73}" dt="2024-04-15T17:49:52.716" v="7" actId="1076"/>
          <ac:spMkLst>
            <pc:docMk/>
            <pc:sldMk cId="3247222090" sldId="338"/>
            <ac:spMk id="6" creationId="{04C2EED3-4735-470E-0361-4D84AAEC9154}"/>
          </ac:spMkLst>
        </pc:spChg>
      </pc:sldChg>
    </pc:docChg>
  </pc:docChgLst>
  <pc:docChgLst>
    <pc:chgData name="Jhansi Lakshmi Kammili" userId="S::jkamm004@fiu.edu::2aa66407-b85f-414b-86fa-38fb768ff80d" providerId="AD" clId="Web-{3BCE00DB-BB5C-9FC3-DB96-11573479661C}"/>
    <pc:docChg chg="addSld delSld modSld sldOrd">
      <pc:chgData name="Jhansi Lakshmi Kammili" userId="S::jkamm004@fiu.edu::2aa66407-b85f-414b-86fa-38fb768ff80d" providerId="AD" clId="Web-{3BCE00DB-BB5C-9FC3-DB96-11573479661C}" dt="2024-02-10T15:31:37.575" v="91"/>
      <pc:docMkLst>
        <pc:docMk/>
      </pc:docMkLst>
      <pc:sldChg chg="ord">
        <pc:chgData name="Jhansi Lakshmi Kammili" userId="S::jkamm004@fiu.edu::2aa66407-b85f-414b-86fa-38fb768ff80d" providerId="AD" clId="Web-{3BCE00DB-BB5C-9FC3-DB96-11573479661C}" dt="2024-02-10T14:45:37.698" v="4"/>
        <pc:sldMkLst>
          <pc:docMk/>
          <pc:sldMk cId="0" sldId="277"/>
        </pc:sldMkLst>
      </pc:sldChg>
      <pc:sldChg chg="delSp modSp">
        <pc:chgData name="Jhansi Lakshmi Kammili" userId="S::jkamm004@fiu.edu::2aa66407-b85f-414b-86fa-38fb768ff80d" providerId="AD" clId="Web-{3BCE00DB-BB5C-9FC3-DB96-11573479661C}" dt="2024-02-10T14:56:30.698" v="53" actId="20577"/>
        <pc:sldMkLst>
          <pc:docMk/>
          <pc:sldMk cId="4156031642" sldId="301"/>
        </pc:sldMkLst>
        <pc:spChg chg="del mod">
          <ac:chgData name="Jhansi Lakshmi Kammili" userId="S::jkamm004@fiu.edu::2aa66407-b85f-414b-86fa-38fb768ff80d" providerId="AD" clId="Web-{3BCE00DB-BB5C-9FC3-DB96-11573479661C}" dt="2024-02-10T14:55:23.602" v="39"/>
          <ac:spMkLst>
            <pc:docMk/>
            <pc:sldMk cId="4156031642" sldId="301"/>
            <ac:spMk id="630" creationId="{00000000-0000-0000-0000-000000000000}"/>
          </ac:spMkLst>
        </pc:spChg>
        <pc:spChg chg="mod">
          <ac:chgData name="Jhansi Lakshmi Kammili" userId="S::jkamm004@fiu.edu::2aa66407-b85f-414b-86fa-38fb768ff80d" providerId="AD" clId="Web-{3BCE00DB-BB5C-9FC3-DB96-11573479661C}" dt="2024-02-10T14:56:30.698" v="53" actId="20577"/>
          <ac:spMkLst>
            <pc:docMk/>
            <pc:sldMk cId="4156031642" sldId="301"/>
            <ac:spMk id="631" creationId="{00000000-0000-0000-0000-000000000000}"/>
          </ac:spMkLst>
        </pc:spChg>
      </pc:sldChg>
      <pc:sldChg chg="modSp">
        <pc:chgData name="Jhansi Lakshmi Kammili" userId="S::jkamm004@fiu.edu::2aa66407-b85f-414b-86fa-38fb768ff80d" providerId="AD" clId="Web-{3BCE00DB-BB5C-9FC3-DB96-11573479661C}" dt="2024-02-10T14:50:43.627" v="7" actId="1076"/>
        <pc:sldMkLst>
          <pc:docMk/>
          <pc:sldMk cId="3077228540" sldId="303"/>
        </pc:sldMkLst>
        <pc:picChg chg="mod">
          <ac:chgData name="Jhansi Lakshmi Kammili" userId="S::jkamm004@fiu.edu::2aa66407-b85f-414b-86fa-38fb768ff80d" providerId="AD" clId="Web-{3BCE00DB-BB5C-9FC3-DB96-11573479661C}" dt="2024-02-10T14:50:43.627" v="7" actId="1076"/>
          <ac:picMkLst>
            <pc:docMk/>
            <pc:sldMk cId="3077228540" sldId="303"/>
            <ac:picMk id="2050" creationId="{A75C47F6-541D-24F4-176E-3735C416C10C}"/>
          </ac:picMkLst>
        </pc:picChg>
      </pc:sldChg>
      <pc:sldChg chg="modSp del ord">
        <pc:chgData name="Jhansi Lakshmi Kammili" userId="S::jkamm004@fiu.edu::2aa66407-b85f-414b-86fa-38fb768ff80d" providerId="AD" clId="Web-{3BCE00DB-BB5C-9FC3-DB96-11573479661C}" dt="2024-02-10T15:31:37.575" v="91"/>
        <pc:sldMkLst>
          <pc:docMk/>
          <pc:sldMk cId="1332821430" sldId="309"/>
        </pc:sldMkLst>
        <pc:spChg chg="mod">
          <ac:chgData name="Jhansi Lakshmi Kammili" userId="S::jkamm004@fiu.edu::2aa66407-b85f-414b-86fa-38fb768ff80d" providerId="AD" clId="Web-{3BCE00DB-BB5C-9FC3-DB96-11573479661C}" dt="2024-02-10T15:26:44.115" v="90" actId="20577"/>
          <ac:spMkLst>
            <pc:docMk/>
            <pc:sldMk cId="1332821430" sldId="309"/>
            <ac:spMk id="920" creationId="{00000000-0000-0000-0000-000000000000}"/>
          </ac:spMkLst>
        </pc:spChg>
      </pc:sldChg>
      <pc:sldChg chg="ord">
        <pc:chgData name="Jhansi Lakshmi Kammili" userId="S::jkamm004@fiu.edu::2aa66407-b85f-414b-86fa-38fb768ff80d" providerId="AD" clId="Web-{3BCE00DB-BB5C-9FC3-DB96-11573479661C}" dt="2024-02-10T14:44:41.103" v="3"/>
        <pc:sldMkLst>
          <pc:docMk/>
          <pc:sldMk cId="276768762" sldId="310"/>
        </pc:sldMkLst>
      </pc:sldChg>
      <pc:sldChg chg="ord">
        <pc:chgData name="Jhansi Lakshmi Kammili" userId="S::jkamm004@fiu.edu::2aa66407-b85f-414b-86fa-38fb768ff80d" providerId="AD" clId="Web-{3BCE00DB-BB5C-9FC3-DB96-11573479661C}" dt="2024-02-10T14:56:43.542" v="56"/>
        <pc:sldMkLst>
          <pc:docMk/>
          <pc:sldMk cId="3058942533" sldId="311"/>
        </pc:sldMkLst>
      </pc:sldChg>
      <pc:sldChg chg="addSp delSp modSp">
        <pc:chgData name="Jhansi Lakshmi Kammili" userId="S::jkamm004@fiu.edu::2aa66407-b85f-414b-86fa-38fb768ff80d" providerId="AD" clId="Web-{3BCE00DB-BB5C-9FC3-DB96-11573479661C}" dt="2024-02-10T14:54:10.897" v="30" actId="1076"/>
        <pc:sldMkLst>
          <pc:docMk/>
          <pc:sldMk cId="37917722" sldId="312"/>
        </pc:sldMkLst>
        <pc:spChg chg="mod">
          <ac:chgData name="Jhansi Lakshmi Kammili" userId="S::jkamm004@fiu.edu::2aa66407-b85f-414b-86fa-38fb768ff80d" providerId="AD" clId="Web-{3BCE00DB-BB5C-9FC3-DB96-11573479661C}" dt="2024-02-10T14:52:30.458" v="21" actId="20577"/>
          <ac:spMkLst>
            <pc:docMk/>
            <pc:sldMk cId="37917722" sldId="312"/>
            <ac:spMk id="5" creationId="{78317D7E-B425-EA07-0563-4044AF001781}"/>
          </ac:spMkLst>
        </pc:spChg>
        <pc:spChg chg="add mod">
          <ac:chgData name="Jhansi Lakshmi Kammili" userId="S::jkamm004@fiu.edu::2aa66407-b85f-414b-86fa-38fb768ff80d" providerId="AD" clId="Web-{3BCE00DB-BB5C-9FC3-DB96-11573479661C}" dt="2024-02-10T14:54:10.897" v="30" actId="1076"/>
          <ac:spMkLst>
            <pc:docMk/>
            <pc:sldMk cId="37917722" sldId="312"/>
            <ac:spMk id="7" creationId="{BC5B3CFB-B6D9-6090-10F2-B81135F835AA}"/>
          </ac:spMkLst>
        </pc:spChg>
        <pc:picChg chg="add mod">
          <ac:chgData name="Jhansi Lakshmi Kammili" userId="S::jkamm004@fiu.edu::2aa66407-b85f-414b-86fa-38fb768ff80d" providerId="AD" clId="Web-{3BCE00DB-BB5C-9FC3-DB96-11573479661C}" dt="2024-02-10T14:53:17.443" v="27" actId="1076"/>
          <ac:picMkLst>
            <pc:docMk/>
            <pc:sldMk cId="37917722" sldId="312"/>
            <ac:picMk id="3" creationId="{9CCFC239-02FA-7091-8A9F-410401B2228E}"/>
          </ac:picMkLst>
        </pc:picChg>
        <pc:picChg chg="del">
          <ac:chgData name="Jhansi Lakshmi Kammili" userId="S::jkamm004@fiu.edu::2aa66407-b85f-414b-86fa-38fb768ff80d" providerId="AD" clId="Web-{3BCE00DB-BB5C-9FC3-DB96-11573479661C}" dt="2024-02-10T14:52:32.833" v="22"/>
          <ac:picMkLst>
            <pc:docMk/>
            <pc:sldMk cId="37917722" sldId="312"/>
            <ac:picMk id="4" creationId="{7233DA7A-78A7-D8C4-A0EC-35976F21A27D}"/>
          </ac:picMkLst>
        </pc:picChg>
      </pc:sldChg>
      <pc:sldChg chg="del">
        <pc:chgData name="Jhansi Lakshmi Kammili" userId="S::jkamm004@fiu.edu::2aa66407-b85f-414b-86fa-38fb768ff80d" providerId="AD" clId="Web-{3BCE00DB-BB5C-9FC3-DB96-11573479661C}" dt="2024-02-10T14:51:30.675" v="8"/>
        <pc:sldMkLst>
          <pc:docMk/>
          <pc:sldMk cId="2639195177" sldId="313"/>
        </pc:sldMkLst>
      </pc:sldChg>
      <pc:sldChg chg="add replId">
        <pc:chgData name="Jhansi Lakshmi Kammili" userId="S::jkamm004@fiu.edu::2aa66407-b85f-414b-86fa-38fb768ff80d" providerId="AD" clId="Web-{3BCE00DB-BB5C-9FC3-DB96-11573479661C}" dt="2024-02-10T14:48:13.623" v="5"/>
        <pc:sldMkLst>
          <pc:docMk/>
          <pc:sldMk cId="2721028788" sldId="314"/>
        </pc:sldMkLst>
      </pc:sldChg>
      <pc:sldChg chg="add del replId">
        <pc:chgData name="Jhansi Lakshmi Kammili" userId="S::jkamm004@fiu.edu::2aa66407-b85f-414b-86fa-38fb768ff80d" providerId="AD" clId="Web-{3BCE00DB-BB5C-9FC3-DB96-11573479661C}" dt="2024-02-10T15:18:20.853" v="84"/>
        <pc:sldMkLst>
          <pc:docMk/>
          <pc:sldMk cId="1112092877" sldId="315"/>
        </pc:sldMkLst>
      </pc:sldChg>
      <pc:sldChg chg="add replId">
        <pc:chgData name="Jhansi Lakshmi Kammili" userId="S::jkamm004@fiu.edu::2aa66407-b85f-414b-86fa-38fb768ff80d" providerId="AD" clId="Web-{3BCE00DB-BB5C-9FC3-DB96-11573479661C}" dt="2024-02-10T14:55:13.414" v="31"/>
        <pc:sldMkLst>
          <pc:docMk/>
          <pc:sldMk cId="3789125802" sldId="316"/>
        </pc:sldMkLst>
      </pc:sldChg>
      <pc:sldChg chg="addSp delSp modSp add replId">
        <pc:chgData name="Jhansi Lakshmi Kammili" userId="S::jkamm004@fiu.edu::2aa66407-b85f-414b-86fa-38fb768ff80d" providerId="AD" clId="Web-{3BCE00DB-BB5C-9FC3-DB96-11573479661C}" dt="2024-02-10T14:56:37.948" v="55" actId="20577"/>
        <pc:sldMkLst>
          <pc:docMk/>
          <pc:sldMk cId="3039606342" sldId="317"/>
        </pc:sldMkLst>
        <pc:spChg chg="del">
          <ac:chgData name="Jhansi Lakshmi Kammili" userId="S::jkamm004@fiu.edu::2aa66407-b85f-414b-86fa-38fb768ff80d" providerId="AD" clId="Web-{3BCE00DB-BB5C-9FC3-DB96-11573479661C}" dt="2024-02-10T14:56:00.947" v="47"/>
          <ac:spMkLst>
            <pc:docMk/>
            <pc:sldMk cId="3039606342" sldId="317"/>
            <ac:spMk id="5" creationId="{78317D7E-B425-EA07-0563-4044AF001781}"/>
          </ac:spMkLst>
        </pc:spChg>
        <pc:spChg chg="add mod">
          <ac:chgData name="Jhansi Lakshmi Kammili" userId="S::jkamm004@fiu.edu::2aa66407-b85f-414b-86fa-38fb768ff80d" providerId="AD" clId="Web-{3BCE00DB-BB5C-9FC3-DB96-11573479661C}" dt="2024-02-10T14:56:37.948" v="55" actId="20577"/>
          <ac:spMkLst>
            <pc:docMk/>
            <pc:sldMk cId="3039606342" sldId="317"/>
            <ac:spMk id="6" creationId="{FA409232-28AC-E58F-66F4-13125E569586}"/>
          </ac:spMkLst>
        </pc:spChg>
        <pc:picChg chg="del">
          <ac:chgData name="Jhansi Lakshmi Kammili" userId="S::jkamm004@fiu.edu::2aa66407-b85f-414b-86fa-38fb768ff80d" providerId="AD" clId="Web-{3BCE00DB-BB5C-9FC3-DB96-11573479661C}" dt="2024-02-10T14:55:57.040" v="46"/>
          <ac:picMkLst>
            <pc:docMk/>
            <pc:sldMk cId="3039606342" sldId="317"/>
            <ac:picMk id="3" creationId="{9F4877C9-A023-D047-5095-02E57E5D0808}"/>
          </ac:picMkLst>
        </pc:picChg>
      </pc:sldChg>
      <pc:sldChg chg="modSp add ord replId">
        <pc:chgData name="Jhansi Lakshmi Kammili" userId="S::jkamm004@fiu.edu::2aa66407-b85f-414b-86fa-38fb768ff80d" providerId="AD" clId="Web-{3BCE00DB-BB5C-9FC3-DB96-11573479661C}" dt="2024-02-10T14:57:29.074" v="71" actId="20577"/>
        <pc:sldMkLst>
          <pc:docMk/>
          <pc:sldMk cId="246477858" sldId="318"/>
        </pc:sldMkLst>
        <pc:spChg chg="mod">
          <ac:chgData name="Jhansi Lakshmi Kammili" userId="S::jkamm004@fiu.edu::2aa66407-b85f-414b-86fa-38fb768ff80d" providerId="AD" clId="Web-{3BCE00DB-BB5C-9FC3-DB96-11573479661C}" dt="2024-02-10T14:57:29.074" v="71" actId="20577"/>
          <ac:spMkLst>
            <pc:docMk/>
            <pc:sldMk cId="246477858" sldId="318"/>
            <ac:spMk id="631" creationId="{00000000-0000-0000-0000-000000000000}"/>
          </ac:spMkLst>
        </pc:spChg>
      </pc:sldChg>
      <pc:sldChg chg="addSp delSp modSp add del replId">
        <pc:chgData name="Jhansi Lakshmi Kammili" userId="S::jkamm004@fiu.edu::2aa66407-b85f-414b-86fa-38fb768ff80d" providerId="AD" clId="Web-{3BCE00DB-BB5C-9FC3-DB96-11573479661C}" dt="2024-02-10T15:18:14.244" v="83"/>
        <pc:sldMkLst>
          <pc:docMk/>
          <pc:sldMk cId="3001557007" sldId="319"/>
        </pc:sldMkLst>
        <pc:spChg chg="del mod">
          <ac:chgData name="Jhansi Lakshmi Kammili" userId="S::jkamm004@fiu.edu::2aa66407-b85f-414b-86fa-38fb768ff80d" providerId="AD" clId="Web-{3BCE00DB-BB5C-9FC3-DB96-11573479661C}" dt="2024-02-10T15:06:40.431" v="81"/>
          <ac:spMkLst>
            <pc:docMk/>
            <pc:sldMk cId="3001557007" sldId="319"/>
            <ac:spMk id="7" creationId="{BC5B3CFB-B6D9-6090-10F2-B81135F835AA}"/>
          </ac:spMkLst>
        </pc:spChg>
        <pc:picChg chg="del">
          <ac:chgData name="Jhansi Lakshmi Kammili" userId="S::jkamm004@fiu.edu::2aa66407-b85f-414b-86fa-38fb768ff80d" providerId="AD" clId="Web-{3BCE00DB-BB5C-9FC3-DB96-11573479661C}" dt="2024-02-10T15:06:17.821" v="73"/>
          <ac:picMkLst>
            <pc:docMk/>
            <pc:sldMk cId="3001557007" sldId="319"/>
            <ac:picMk id="3" creationId="{9CCFC239-02FA-7091-8A9F-410401B2228E}"/>
          </ac:picMkLst>
        </pc:picChg>
        <pc:picChg chg="add mod">
          <ac:chgData name="Jhansi Lakshmi Kammili" userId="S::jkamm004@fiu.edu::2aa66407-b85f-414b-86fa-38fb768ff80d" providerId="AD" clId="Web-{3BCE00DB-BB5C-9FC3-DB96-11573479661C}" dt="2024-02-10T15:06:50.493" v="82" actId="1076"/>
          <ac:picMkLst>
            <pc:docMk/>
            <pc:sldMk cId="3001557007" sldId="319"/>
            <ac:picMk id="4" creationId="{3E835BDD-AB3B-1B87-5D71-D40A33679103}"/>
          </ac:picMkLst>
        </pc:picChg>
      </pc:sldChg>
      <pc:sldChg chg="add del replId">
        <pc:chgData name="Jhansi Lakshmi Kammili" userId="S::jkamm004@fiu.edu::2aa66407-b85f-414b-86fa-38fb768ff80d" providerId="AD" clId="Web-{3BCE00DB-BB5C-9FC3-DB96-11573479661C}" dt="2024-02-10T15:06:20.899" v="75"/>
        <pc:sldMkLst>
          <pc:docMk/>
          <pc:sldMk cId="2491084866" sldId="320"/>
        </pc:sldMkLst>
      </pc:sldChg>
    </pc:docChg>
  </pc:docChgLst>
  <pc:docChgLst>
    <pc:chgData name="Jhansi Lakshmi Kammili" userId="S::jkamm004@fiu.edu::2aa66407-b85f-414b-86fa-38fb768ff80d" providerId="AD" clId="Web-{5ED49D06-D4F6-730C-5641-99CE91954DDF}"/>
    <pc:docChg chg="modSld">
      <pc:chgData name="Jhansi Lakshmi Kammili" userId="S::jkamm004@fiu.edu::2aa66407-b85f-414b-86fa-38fb768ff80d" providerId="AD" clId="Web-{5ED49D06-D4F6-730C-5641-99CE91954DDF}" dt="2024-04-16T16:17:03.623" v="56"/>
      <pc:docMkLst>
        <pc:docMk/>
      </pc:docMkLst>
      <pc:sldChg chg="modNotes">
        <pc:chgData name="Jhansi Lakshmi Kammili" userId="S::jkamm004@fiu.edu::2aa66407-b85f-414b-86fa-38fb768ff80d" providerId="AD" clId="Web-{5ED49D06-D4F6-730C-5641-99CE91954DDF}" dt="2024-04-16T15:59:10.480" v="4"/>
        <pc:sldMkLst>
          <pc:docMk/>
          <pc:sldMk cId="0" sldId="263"/>
        </pc:sldMkLst>
      </pc:sldChg>
      <pc:sldChg chg="modNotes">
        <pc:chgData name="Jhansi Lakshmi Kammili" userId="S::jkamm004@fiu.edu::2aa66407-b85f-414b-86fa-38fb768ff80d" providerId="AD" clId="Web-{5ED49D06-D4F6-730C-5641-99CE91954DDF}" dt="2024-04-16T15:59:36.215" v="8"/>
        <pc:sldMkLst>
          <pc:docMk/>
          <pc:sldMk cId="0" sldId="266"/>
        </pc:sldMkLst>
      </pc:sldChg>
      <pc:sldChg chg="modNotes">
        <pc:chgData name="Jhansi Lakshmi Kammili" userId="S::jkamm004@fiu.edu::2aa66407-b85f-414b-86fa-38fb768ff80d" providerId="AD" clId="Web-{5ED49D06-D4F6-730C-5641-99CE91954DDF}" dt="2024-04-16T15:59:56.356" v="14"/>
        <pc:sldMkLst>
          <pc:docMk/>
          <pc:sldMk cId="0" sldId="267"/>
        </pc:sldMkLst>
      </pc:sldChg>
      <pc:sldChg chg="modNotes">
        <pc:chgData name="Jhansi Lakshmi Kammili" userId="S::jkamm004@fiu.edu::2aa66407-b85f-414b-86fa-38fb768ff80d" providerId="AD" clId="Web-{5ED49D06-D4F6-730C-5641-99CE91954DDF}" dt="2024-04-16T16:00:23.123" v="16"/>
        <pc:sldMkLst>
          <pc:docMk/>
          <pc:sldMk cId="0" sldId="269"/>
        </pc:sldMkLst>
      </pc:sldChg>
      <pc:sldChg chg="modNotes">
        <pc:chgData name="Jhansi Lakshmi Kammili" userId="S::jkamm004@fiu.edu::2aa66407-b85f-414b-86fa-38fb768ff80d" providerId="AD" clId="Web-{5ED49D06-D4F6-730C-5641-99CE91954DDF}" dt="2024-04-16T16:07:10.448" v="26"/>
        <pc:sldMkLst>
          <pc:docMk/>
          <pc:sldMk cId="0" sldId="271"/>
        </pc:sldMkLst>
      </pc:sldChg>
      <pc:sldChg chg="modNotes">
        <pc:chgData name="Jhansi Lakshmi Kammili" userId="S::jkamm004@fiu.edu::2aa66407-b85f-414b-86fa-38fb768ff80d" providerId="AD" clId="Web-{5ED49D06-D4F6-730C-5641-99CE91954DDF}" dt="2024-04-16T16:06:54.323" v="24"/>
        <pc:sldMkLst>
          <pc:docMk/>
          <pc:sldMk cId="3326274471" sldId="282"/>
        </pc:sldMkLst>
      </pc:sldChg>
      <pc:sldChg chg="modNotes">
        <pc:chgData name="Jhansi Lakshmi Kammili" userId="S::jkamm004@fiu.edu::2aa66407-b85f-414b-86fa-38fb768ff80d" providerId="AD" clId="Web-{5ED49D06-D4F6-730C-5641-99CE91954DDF}" dt="2024-04-16T16:07:26.277" v="28"/>
        <pc:sldMkLst>
          <pc:docMk/>
          <pc:sldMk cId="1217517931" sldId="285"/>
        </pc:sldMkLst>
      </pc:sldChg>
      <pc:sldChg chg="modNotes">
        <pc:chgData name="Jhansi Lakshmi Kammili" userId="S::jkamm004@fiu.edu::2aa66407-b85f-414b-86fa-38fb768ff80d" providerId="AD" clId="Web-{5ED49D06-D4F6-730C-5641-99CE91954DDF}" dt="2024-04-16T15:59:27.262" v="6"/>
        <pc:sldMkLst>
          <pc:docMk/>
          <pc:sldMk cId="2887515705" sldId="288"/>
        </pc:sldMkLst>
      </pc:sldChg>
      <pc:sldChg chg="modNotes">
        <pc:chgData name="Jhansi Lakshmi Kammili" userId="S::jkamm004@fiu.edu::2aa66407-b85f-414b-86fa-38fb768ff80d" providerId="AD" clId="Web-{5ED49D06-D4F6-730C-5641-99CE91954DDF}" dt="2024-04-16T16:06:31.900" v="21"/>
        <pc:sldMkLst>
          <pc:docMk/>
          <pc:sldMk cId="415712310" sldId="290"/>
        </pc:sldMkLst>
      </pc:sldChg>
      <pc:sldChg chg="modNotes">
        <pc:chgData name="Jhansi Lakshmi Kammili" userId="S::jkamm004@fiu.edu::2aa66407-b85f-414b-86fa-38fb768ff80d" providerId="AD" clId="Web-{5ED49D06-D4F6-730C-5641-99CE91954DDF}" dt="2024-04-16T16:08:13.997" v="32"/>
        <pc:sldMkLst>
          <pc:docMk/>
          <pc:sldMk cId="1972246088" sldId="297"/>
        </pc:sldMkLst>
      </pc:sldChg>
      <pc:sldChg chg="modNotes">
        <pc:chgData name="Jhansi Lakshmi Kammili" userId="S::jkamm004@fiu.edu::2aa66407-b85f-414b-86fa-38fb768ff80d" providerId="AD" clId="Web-{5ED49D06-D4F6-730C-5641-99CE91954DDF}" dt="2024-04-16T16:12:13.301" v="48"/>
        <pc:sldMkLst>
          <pc:docMk/>
          <pc:sldMk cId="4265219319" sldId="319"/>
        </pc:sldMkLst>
      </pc:sldChg>
      <pc:sldChg chg="modNotes">
        <pc:chgData name="Jhansi Lakshmi Kammili" userId="S::jkamm004@fiu.edu::2aa66407-b85f-414b-86fa-38fb768ff80d" providerId="AD" clId="Web-{5ED49D06-D4F6-730C-5641-99CE91954DDF}" dt="2024-04-16T16:17:03.623" v="56"/>
        <pc:sldMkLst>
          <pc:docMk/>
          <pc:sldMk cId="1815246862" sldId="321"/>
        </pc:sldMkLst>
      </pc:sldChg>
      <pc:sldChg chg="modNotes">
        <pc:chgData name="Jhansi Lakshmi Kammili" userId="S::jkamm004@fiu.edu::2aa66407-b85f-414b-86fa-38fb768ff80d" providerId="AD" clId="Web-{5ED49D06-D4F6-730C-5641-99CE91954DDF}" dt="2024-04-16T16:11:24.128" v="38"/>
        <pc:sldMkLst>
          <pc:docMk/>
          <pc:sldMk cId="2476057891" sldId="323"/>
        </pc:sldMkLst>
      </pc:sldChg>
      <pc:sldChg chg="modNotes">
        <pc:chgData name="Jhansi Lakshmi Kammili" userId="S::jkamm004@fiu.edu::2aa66407-b85f-414b-86fa-38fb768ff80d" providerId="AD" clId="Web-{5ED49D06-D4F6-730C-5641-99CE91954DDF}" dt="2024-04-16T16:16:41.951" v="53"/>
        <pc:sldMkLst>
          <pc:docMk/>
          <pc:sldMk cId="965523135" sldId="324"/>
        </pc:sldMkLst>
      </pc:sldChg>
      <pc:sldChg chg="modNotes">
        <pc:chgData name="Jhansi Lakshmi Kammili" userId="S::jkamm004@fiu.edu::2aa66407-b85f-414b-86fa-38fb768ff80d" providerId="AD" clId="Web-{5ED49D06-D4F6-730C-5641-99CE91954DDF}" dt="2024-04-16T16:07:56.668" v="29"/>
        <pc:sldMkLst>
          <pc:docMk/>
          <pc:sldMk cId="3589874043" sldId="336"/>
        </pc:sldMkLst>
      </pc:sldChg>
    </pc:docChg>
  </pc:docChgLst>
  <pc:docChgLst>
    <pc:chgData name="Sai Siva Prabhu Teja Kondapalli" userId="S::skond015@fiu.edu::ee81189a-f8c8-4e8b-8d60-b3c0d441d4b8" providerId="AD" clId="Web-{6057695D-F6DA-FB58-F1F0-CB801D81EB4D}"/>
    <pc:docChg chg="modSld">
      <pc:chgData name="Sai Siva Prabhu Teja Kondapalli" userId="S::skond015@fiu.edu::ee81189a-f8c8-4e8b-8d60-b3c0d441d4b8" providerId="AD" clId="Web-{6057695D-F6DA-FB58-F1F0-CB801D81EB4D}" dt="2024-04-03T20:34:46.736" v="559" actId="1076"/>
      <pc:docMkLst>
        <pc:docMk/>
      </pc:docMkLst>
      <pc:sldChg chg="addSp delSp modSp">
        <pc:chgData name="Sai Siva Prabhu Teja Kondapalli" userId="S::skond015@fiu.edu::ee81189a-f8c8-4e8b-8d60-b3c0d441d4b8" providerId="AD" clId="Web-{6057695D-F6DA-FB58-F1F0-CB801D81EB4D}" dt="2024-04-03T20:34:46.736" v="559" actId="1076"/>
        <pc:sldMkLst>
          <pc:docMk/>
          <pc:sldMk cId="2317579987" sldId="287"/>
        </pc:sldMkLst>
        <pc:picChg chg="del">
          <ac:chgData name="Sai Siva Prabhu Teja Kondapalli" userId="S::skond015@fiu.edu::ee81189a-f8c8-4e8b-8d60-b3c0d441d4b8" providerId="AD" clId="Web-{6057695D-F6DA-FB58-F1F0-CB801D81EB4D}" dt="2024-04-03T20:32:39.997" v="554"/>
          <ac:picMkLst>
            <pc:docMk/>
            <pc:sldMk cId="2317579987" sldId="287"/>
            <ac:picMk id="2" creationId="{75487902-36F8-4B11-841D-A3B0583011E0}"/>
          </ac:picMkLst>
        </pc:picChg>
        <pc:picChg chg="add mod">
          <ac:chgData name="Sai Siva Prabhu Teja Kondapalli" userId="S::skond015@fiu.edu::ee81189a-f8c8-4e8b-8d60-b3c0d441d4b8" providerId="AD" clId="Web-{6057695D-F6DA-FB58-F1F0-CB801D81EB4D}" dt="2024-04-03T20:34:46.736" v="559" actId="1076"/>
          <ac:picMkLst>
            <pc:docMk/>
            <pc:sldMk cId="2317579987" sldId="287"/>
            <ac:picMk id="3" creationId="{8FA6A685-A11B-1121-0200-5841B9B02363}"/>
          </ac:picMkLst>
        </pc:picChg>
      </pc:sldChg>
      <pc:sldChg chg="addSp delSp modSp">
        <pc:chgData name="Sai Siva Prabhu Teja Kondapalli" userId="S::skond015@fiu.edu::ee81189a-f8c8-4e8b-8d60-b3c0d441d4b8" providerId="AD" clId="Web-{6057695D-F6DA-FB58-F1F0-CB801D81EB4D}" dt="2024-04-03T20:29:30.022" v="553" actId="1076"/>
        <pc:sldMkLst>
          <pc:docMk/>
          <pc:sldMk cId="3877298466" sldId="334"/>
        </pc:sldMkLst>
        <pc:spChg chg="mod">
          <ac:chgData name="Sai Siva Prabhu Teja Kondapalli" userId="S::skond015@fiu.edu::ee81189a-f8c8-4e8b-8d60-b3c0d441d4b8" providerId="AD" clId="Web-{6057695D-F6DA-FB58-F1F0-CB801D81EB4D}" dt="2024-04-03T20:23:31.464" v="536"/>
          <ac:spMkLst>
            <pc:docMk/>
            <pc:sldMk cId="3877298466" sldId="334"/>
            <ac:spMk id="9" creationId="{CD1FC706-991F-CECF-E23E-A611C5C9E8ED}"/>
          </ac:spMkLst>
        </pc:spChg>
        <pc:spChg chg="mod">
          <ac:chgData name="Sai Siva Prabhu Teja Kondapalli" userId="S::skond015@fiu.edu::ee81189a-f8c8-4e8b-8d60-b3c0d441d4b8" providerId="AD" clId="Web-{6057695D-F6DA-FB58-F1F0-CB801D81EB4D}" dt="2024-04-03T20:23:31.464" v="537"/>
          <ac:spMkLst>
            <pc:docMk/>
            <pc:sldMk cId="3877298466" sldId="334"/>
            <ac:spMk id="10" creationId="{D1570D72-6191-8431-A12F-46A3CB568A46}"/>
          </ac:spMkLst>
        </pc:spChg>
        <pc:spChg chg="mod">
          <ac:chgData name="Sai Siva Prabhu Teja Kondapalli" userId="S::skond015@fiu.edu::ee81189a-f8c8-4e8b-8d60-b3c0d441d4b8" providerId="AD" clId="Web-{6057695D-F6DA-FB58-F1F0-CB801D81EB4D}" dt="2024-04-03T20:23:31.464" v="538"/>
          <ac:spMkLst>
            <pc:docMk/>
            <pc:sldMk cId="3877298466" sldId="334"/>
            <ac:spMk id="11" creationId="{AA1B5D3D-C8F2-8E9F-02C7-C45464969BDC}"/>
          </ac:spMkLst>
        </pc:spChg>
        <pc:spChg chg="mod">
          <ac:chgData name="Sai Siva Prabhu Teja Kondapalli" userId="S::skond015@fiu.edu::ee81189a-f8c8-4e8b-8d60-b3c0d441d4b8" providerId="AD" clId="Web-{6057695D-F6DA-FB58-F1F0-CB801D81EB4D}" dt="2024-04-03T20:23:31.464" v="539"/>
          <ac:spMkLst>
            <pc:docMk/>
            <pc:sldMk cId="3877298466" sldId="334"/>
            <ac:spMk id="12" creationId="{9BFDCD53-327C-3C7A-ED1B-3B99B761725D}"/>
          </ac:spMkLst>
        </pc:spChg>
        <pc:spChg chg="mod">
          <ac:chgData name="Sai Siva Prabhu Teja Kondapalli" userId="S::skond015@fiu.edu::ee81189a-f8c8-4e8b-8d60-b3c0d441d4b8" providerId="AD" clId="Web-{6057695D-F6DA-FB58-F1F0-CB801D81EB4D}" dt="2024-04-03T20:23:31.495" v="540"/>
          <ac:spMkLst>
            <pc:docMk/>
            <pc:sldMk cId="3877298466" sldId="334"/>
            <ac:spMk id="13" creationId="{715E8128-FBDA-FF71-F9CE-88665757A5CD}"/>
          </ac:spMkLst>
        </pc:spChg>
        <pc:spChg chg="add mod">
          <ac:chgData name="Sai Siva Prabhu Teja Kondapalli" userId="S::skond015@fiu.edu::ee81189a-f8c8-4e8b-8d60-b3c0d441d4b8" providerId="AD" clId="Web-{6057695D-F6DA-FB58-F1F0-CB801D81EB4D}" dt="2024-04-03T20:29:30.022" v="553" actId="1076"/>
          <ac:spMkLst>
            <pc:docMk/>
            <pc:sldMk cId="3877298466" sldId="334"/>
            <ac:spMk id="16" creationId="{6D84CE7F-97D0-59EE-A1C7-57267A22D672}"/>
          </ac:spMkLst>
        </pc:spChg>
        <pc:grpChg chg="add mod">
          <ac:chgData name="Sai Siva Prabhu Teja Kondapalli" userId="S::skond015@fiu.edu::ee81189a-f8c8-4e8b-8d60-b3c0d441d4b8" providerId="AD" clId="Web-{6057695D-F6DA-FB58-F1F0-CB801D81EB4D}" dt="2024-04-03T20:28:13.145" v="545" actId="1076"/>
          <ac:grpSpMkLst>
            <pc:docMk/>
            <pc:sldMk cId="3877298466" sldId="334"/>
            <ac:grpSpMk id="14" creationId="{8BEE366F-D788-4494-9D93-757D113F2004}"/>
          </ac:grpSpMkLst>
        </pc:grpChg>
        <pc:graphicFrameChg chg="add del mod modGraphic">
          <ac:chgData name="Sai Siva Prabhu Teja Kondapalli" userId="S::skond015@fiu.edu::ee81189a-f8c8-4e8b-8d60-b3c0d441d4b8" providerId="AD" clId="Web-{6057695D-F6DA-FB58-F1F0-CB801D81EB4D}" dt="2024-04-03T20:03:15.299" v="12"/>
          <ac:graphicFrameMkLst>
            <pc:docMk/>
            <pc:sldMk cId="3877298466" sldId="334"/>
            <ac:graphicFrameMk id="4" creationId="{98CCEFED-B185-CECF-168E-E1CA9503C4C6}"/>
          </ac:graphicFrameMkLst>
        </pc:graphicFrameChg>
        <pc:graphicFrameChg chg="add del mod">
          <ac:chgData name="Sai Siva Prabhu Teja Kondapalli" userId="S::skond015@fiu.edu::ee81189a-f8c8-4e8b-8d60-b3c0d441d4b8" providerId="AD" clId="Web-{6057695D-F6DA-FB58-F1F0-CB801D81EB4D}" dt="2024-04-03T20:04:31.973" v="16"/>
          <ac:graphicFrameMkLst>
            <pc:docMk/>
            <pc:sldMk cId="3877298466" sldId="334"/>
            <ac:graphicFrameMk id="6" creationId="{067F9870-2D93-1BEB-32A9-BBE954F1598B}"/>
          </ac:graphicFrameMkLst>
        </pc:graphicFrameChg>
        <pc:graphicFrameChg chg="add mod modGraphic">
          <ac:chgData name="Sai Siva Prabhu Teja Kondapalli" userId="S::skond015@fiu.edu::ee81189a-f8c8-4e8b-8d60-b3c0d441d4b8" providerId="AD" clId="Web-{6057695D-F6DA-FB58-F1F0-CB801D81EB4D}" dt="2024-04-03T20:21:40.007" v="508"/>
          <ac:graphicFrameMkLst>
            <pc:docMk/>
            <pc:sldMk cId="3877298466" sldId="334"/>
            <ac:graphicFrameMk id="7" creationId="{78EF5021-5683-22D5-4F2A-B132541D303F}"/>
          </ac:graphicFrameMkLst>
        </pc:graphicFrameChg>
        <pc:cxnChg chg="add mod">
          <ac:chgData name="Sai Siva Prabhu Teja Kondapalli" userId="S::skond015@fiu.edu::ee81189a-f8c8-4e8b-8d60-b3c0d441d4b8" providerId="AD" clId="Web-{6057695D-F6DA-FB58-F1F0-CB801D81EB4D}" dt="2024-04-03T20:28:58.771" v="549" actId="1076"/>
          <ac:cxnSpMkLst>
            <pc:docMk/>
            <pc:sldMk cId="3877298466" sldId="334"/>
            <ac:cxnSpMk id="18" creationId="{2D14AB64-5CD3-FD51-F874-170390824545}"/>
          </ac:cxnSpMkLst>
        </pc:cxnChg>
      </pc:sldChg>
    </pc:docChg>
  </pc:docChgLst>
  <pc:docChgLst>
    <pc:chgData name="Sai Siva Prabhu Teja Kondapalli" userId="S::skond015@fiu.edu::ee81189a-f8c8-4e8b-8d60-b3c0d441d4b8" providerId="AD" clId="Web-{974F9CFB-6274-CD76-B0D4-115304BF1CC3}"/>
    <pc:docChg chg="addSld modSld sldOrd">
      <pc:chgData name="Sai Siva Prabhu Teja Kondapalli" userId="S::skond015@fiu.edu::ee81189a-f8c8-4e8b-8d60-b3c0d441d4b8" providerId="AD" clId="Web-{974F9CFB-6274-CD76-B0D4-115304BF1CC3}" dt="2024-04-15T20:47:59.514" v="24"/>
      <pc:docMkLst>
        <pc:docMk/>
      </pc:docMkLst>
      <pc:sldChg chg="modSp">
        <pc:chgData name="Sai Siva Prabhu Teja Kondapalli" userId="S::skond015@fiu.edu::ee81189a-f8c8-4e8b-8d60-b3c0d441d4b8" providerId="AD" clId="Web-{974F9CFB-6274-CD76-B0D4-115304BF1CC3}" dt="2024-04-15T17:51:38.827" v="2" actId="20577"/>
        <pc:sldMkLst>
          <pc:docMk/>
          <pc:sldMk cId="2643680506" sldId="291"/>
        </pc:sldMkLst>
        <pc:spChg chg="mod">
          <ac:chgData name="Sai Siva Prabhu Teja Kondapalli" userId="S::skond015@fiu.edu::ee81189a-f8c8-4e8b-8d60-b3c0d441d4b8" providerId="AD" clId="Web-{974F9CFB-6274-CD76-B0D4-115304BF1CC3}" dt="2024-04-15T17:51:38.827" v="2" actId="20577"/>
          <ac:spMkLst>
            <pc:docMk/>
            <pc:sldMk cId="2643680506" sldId="291"/>
            <ac:spMk id="921" creationId="{00000000-0000-0000-0000-000000000000}"/>
          </ac:spMkLst>
        </pc:spChg>
      </pc:sldChg>
      <pc:sldChg chg="modSp">
        <pc:chgData name="Sai Siva Prabhu Teja Kondapalli" userId="S::skond015@fiu.edu::ee81189a-f8c8-4e8b-8d60-b3c0d441d4b8" providerId="AD" clId="Web-{974F9CFB-6274-CD76-B0D4-115304BF1CC3}" dt="2024-04-15T17:52:08.812" v="3" actId="20577"/>
        <pc:sldMkLst>
          <pc:docMk/>
          <pc:sldMk cId="3989411705" sldId="342"/>
        </pc:sldMkLst>
        <pc:spChg chg="mod">
          <ac:chgData name="Sai Siva Prabhu Teja Kondapalli" userId="S::skond015@fiu.edu::ee81189a-f8c8-4e8b-8d60-b3c0d441d4b8" providerId="AD" clId="Web-{974F9CFB-6274-CD76-B0D4-115304BF1CC3}" dt="2024-04-15T17:52:08.812" v="3" actId="20577"/>
          <ac:spMkLst>
            <pc:docMk/>
            <pc:sldMk cId="3989411705" sldId="342"/>
            <ac:spMk id="4" creationId="{36C8A388-BE0E-A959-C856-0715BCD2C575}"/>
          </ac:spMkLst>
        </pc:spChg>
      </pc:sldChg>
      <pc:sldChg chg="modSp add ord replId">
        <pc:chgData name="Sai Siva Prabhu Teja Kondapalli" userId="S::skond015@fiu.edu::ee81189a-f8c8-4e8b-8d60-b3c0d441d4b8" providerId="AD" clId="Web-{974F9CFB-6274-CD76-B0D4-115304BF1CC3}" dt="2024-04-15T20:47:59.514" v="24"/>
        <pc:sldMkLst>
          <pc:docMk/>
          <pc:sldMk cId="4267803301" sldId="343"/>
        </pc:sldMkLst>
        <pc:spChg chg="mod">
          <ac:chgData name="Sai Siva Prabhu Teja Kondapalli" userId="S::skond015@fiu.edu::ee81189a-f8c8-4e8b-8d60-b3c0d441d4b8" providerId="AD" clId="Web-{974F9CFB-6274-CD76-B0D4-115304BF1CC3}" dt="2024-04-15T20:47:26.466" v="23" actId="20577"/>
          <ac:spMkLst>
            <pc:docMk/>
            <pc:sldMk cId="4267803301" sldId="343"/>
            <ac:spMk id="4" creationId="{36C8A388-BE0E-A959-C856-0715BCD2C575}"/>
          </ac:spMkLst>
        </pc:spChg>
        <pc:spChg chg="mod">
          <ac:chgData name="Sai Siva Prabhu Teja Kondapalli" userId="S::skond015@fiu.edu::ee81189a-f8c8-4e8b-8d60-b3c0d441d4b8" providerId="AD" clId="Web-{974F9CFB-6274-CD76-B0D4-115304BF1CC3}" dt="2024-04-15T20:46:48.808" v="16" actId="20577"/>
          <ac:spMkLst>
            <pc:docMk/>
            <pc:sldMk cId="4267803301" sldId="343"/>
            <ac:spMk id="591" creationId="{00000000-0000-0000-0000-000000000000}"/>
          </ac:spMkLst>
        </pc:spChg>
      </pc:sldChg>
    </pc:docChg>
  </pc:docChgLst>
  <pc:docChgLst>
    <pc:chgData name="Jhansi Lakshmi Kammili" userId="S::jkamm004@fiu.edu::2aa66407-b85f-414b-86fa-38fb768ff80d" providerId="AD" clId="Web-{F9352D55-1329-E636-F92A-089019560F1A}"/>
    <pc:docChg chg="delSld modSld">
      <pc:chgData name="Jhansi Lakshmi Kammili" userId="S::jkamm004@fiu.edu::2aa66407-b85f-414b-86fa-38fb768ff80d" providerId="AD" clId="Web-{F9352D55-1329-E636-F92A-089019560F1A}" dt="2024-04-04T18:54:20.867" v="49" actId="20577"/>
      <pc:docMkLst>
        <pc:docMk/>
      </pc:docMkLst>
      <pc:sldChg chg="modSp">
        <pc:chgData name="Jhansi Lakshmi Kammili" userId="S::jkamm004@fiu.edu::2aa66407-b85f-414b-86fa-38fb768ff80d" providerId="AD" clId="Web-{F9352D55-1329-E636-F92A-089019560F1A}" dt="2024-04-04T18:38:41.012" v="41" actId="20577"/>
        <pc:sldMkLst>
          <pc:docMk/>
          <pc:sldMk cId="0" sldId="270"/>
        </pc:sldMkLst>
        <pc:spChg chg="mod">
          <ac:chgData name="Jhansi Lakshmi Kammili" userId="S::jkamm004@fiu.edu::2aa66407-b85f-414b-86fa-38fb768ff80d" providerId="AD" clId="Web-{F9352D55-1329-E636-F92A-089019560F1A}" dt="2024-04-04T18:38:41.012" v="41" actId="20577"/>
          <ac:spMkLst>
            <pc:docMk/>
            <pc:sldMk cId="0" sldId="270"/>
            <ac:spMk id="2" creationId="{EF531D23-C494-5CD2-8A12-9BCD23CF6584}"/>
          </ac:spMkLst>
        </pc:spChg>
      </pc:sldChg>
      <pc:sldChg chg="del">
        <pc:chgData name="Jhansi Lakshmi Kammili" userId="S::jkamm004@fiu.edu::2aa66407-b85f-414b-86fa-38fb768ff80d" providerId="AD" clId="Web-{F9352D55-1329-E636-F92A-089019560F1A}" dt="2024-04-04T18:49:04.311" v="42"/>
        <pc:sldMkLst>
          <pc:docMk/>
          <pc:sldMk cId="2455300069" sldId="294"/>
        </pc:sldMkLst>
      </pc:sldChg>
      <pc:sldChg chg="modSp">
        <pc:chgData name="Jhansi Lakshmi Kammili" userId="S::jkamm004@fiu.edu::2aa66407-b85f-414b-86fa-38fb768ff80d" providerId="AD" clId="Web-{F9352D55-1329-E636-F92A-089019560F1A}" dt="2024-04-04T18:38:23.309" v="34" actId="20577"/>
        <pc:sldMkLst>
          <pc:docMk/>
          <pc:sldMk cId="1972246088" sldId="297"/>
        </pc:sldMkLst>
        <pc:spChg chg="mod">
          <ac:chgData name="Jhansi Lakshmi Kammili" userId="S::jkamm004@fiu.edu::2aa66407-b85f-414b-86fa-38fb768ff80d" providerId="AD" clId="Web-{F9352D55-1329-E636-F92A-089019560F1A}" dt="2024-04-04T18:38:23.309" v="34" actId="20577"/>
          <ac:spMkLst>
            <pc:docMk/>
            <pc:sldMk cId="1972246088" sldId="297"/>
            <ac:spMk id="591" creationId="{00000000-0000-0000-0000-000000000000}"/>
          </ac:spMkLst>
        </pc:spChg>
      </pc:sldChg>
      <pc:sldChg chg="modSp">
        <pc:chgData name="Jhansi Lakshmi Kammili" userId="S::jkamm004@fiu.edu::2aa66407-b85f-414b-86fa-38fb768ff80d" providerId="AD" clId="Web-{F9352D55-1329-E636-F92A-089019560F1A}" dt="2024-04-04T18:54:20.867" v="49" actId="20577"/>
        <pc:sldMkLst>
          <pc:docMk/>
          <pc:sldMk cId="3462956829" sldId="329"/>
        </pc:sldMkLst>
        <pc:spChg chg="mod">
          <ac:chgData name="Jhansi Lakshmi Kammili" userId="S::jkamm004@fiu.edu::2aa66407-b85f-414b-86fa-38fb768ff80d" providerId="AD" clId="Web-{F9352D55-1329-E636-F92A-089019560F1A}" dt="2024-04-04T18:54:20.867" v="49" actId="20577"/>
          <ac:spMkLst>
            <pc:docMk/>
            <pc:sldMk cId="3462956829" sldId="329"/>
            <ac:spMk id="591" creationId="{00000000-0000-0000-0000-000000000000}"/>
          </ac:spMkLst>
        </pc:spChg>
      </pc:sldChg>
    </pc:docChg>
  </pc:docChgLst>
  <pc:docChgLst>
    <pc:chgData name="Sai Siva Prabhu Teja Kondapalli" userId="S::skond015@fiu.edu::ee81189a-f8c8-4e8b-8d60-b3c0d441d4b8" providerId="AD" clId="Web-{D538BC06-E7D9-BFA5-1617-59FCEBBEF876}"/>
    <pc:docChg chg="addSld delSld modSld sldOrd">
      <pc:chgData name="Sai Siva Prabhu Teja Kondapalli" userId="S::skond015@fiu.edu::ee81189a-f8c8-4e8b-8d60-b3c0d441d4b8" providerId="AD" clId="Web-{D538BC06-E7D9-BFA5-1617-59FCEBBEF876}" dt="2024-03-16T14:08:03.365" v="105" actId="1076"/>
      <pc:docMkLst>
        <pc:docMk/>
      </pc:docMkLst>
      <pc:sldChg chg="modSp ord">
        <pc:chgData name="Sai Siva Prabhu Teja Kondapalli" userId="S::skond015@fiu.edu::ee81189a-f8c8-4e8b-8d60-b3c0d441d4b8" providerId="AD" clId="Web-{D538BC06-E7D9-BFA5-1617-59FCEBBEF876}" dt="2024-03-16T13:58:32.603" v="55" actId="1076"/>
        <pc:sldMkLst>
          <pc:docMk/>
          <pc:sldMk cId="2509891984" sldId="325"/>
        </pc:sldMkLst>
        <pc:picChg chg="mod">
          <ac:chgData name="Sai Siva Prabhu Teja Kondapalli" userId="S::skond015@fiu.edu::ee81189a-f8c8-4e8b-8d60-b3c0d441d4b8" providerId="AD" clId="Web-{D538BC06-E7D9-BFA5-1617-59FCEBBEF876}" dt="2024-03-16T13:58:32.603" v="55" actId="1076"/>
          <ac:picMkLst>
            <pc:docMk/>
            <pc:sldMk cId="2509891984" sldId="325"/>
            <ac:picMk id="2" creationId="{5B6615BC-6325-D1D7-5040-BD1660CC6262}"/>
          </ac:picMkLst>
        </pc:picChg>
      </pc:sldChg>
      <pc:sldChg chg="addSp delSp modSp">
        <pc:chgData name="Sai Siva Prabhu Teja Kondapalli" userId="S::skond015@fiu.edu::ee81189a-f8c8-4e8b-8d60-b3c0d441d4b8" providerId="AD" clId="Web-{D538BC06-E7D9-BFA5-1617-59FCEBBEF876}" dt="2024-03-16T13:07:14.070" v="10" actId="20577"/>
        <pc:sldMkLst>
          <pc:docMk/>
          <pc:sldMk cId="1076646433" sldId="328"/>
        </pc:sldMkLst>
        <pc:spChg chg="mod">
          <ac:chgData name="Sai Siva Prabhu Teja Kondapalli" userId="S::skond015@fiu.edu::ee81189a-f8c8-4e8b-8d60-b3c0d441d4b8" providerId="AD" clId="Web-{D538BC06-E7D9-BFA5-1617-59FCEBBEF876}" dt="2024-03-16T13:07:14.070" v="10" actId="20577"/>
          <ac:spMkLst>
            <pc:docMk/>
            <pc:sldMk cId="1076646433" sldId="328"/>
            <ac:spMk id="591" creationId="{00000000-0000-0000-0000-000000000000}"/>
          </ac:spMkLst>
        </pc:spChg>
        <pc:picChg chg="add mod">
          <ac:chgData name="Sai Siva Prabhu Teja Kondapalli" userId="S::skond015@fiu.edu::ee81189a-f8c8-4e8b-8d60-b3c0d441d4b8" providerId="AD" clId="Web-{D538BC06-E7D9-BFA5-1617-59FCEBBEF876}" dt="2024-03-16T13:06:53.179" v="5"/>
          <ac:picMkLst>
            <pc:docMk/>
            <pc:sldMk cId="1076646433" sldId="328"/>
            <ac:picMk id="2" creationId="{D8A31C3D-4CFD-8B19-82DE-8A470982AA2F}"/>
          </ac:picMkLst>
        </pc:picChg>
        <pc:picChg chg="del">
          <ac:chgData name="Sai Siva Prabhu Teja Kondapalli" userId="S::skond015@fiu.edu::ee81189a-f8c8-4e8b-8d60-b3c0d441d4b8" providerId="AD" clId="Web-{D538BC06-E7D9-BFA5-1617-59FCEBBEF876}" dt="2024-03-16T13:06:31.740" v="1"/>
          <ac:picMkLst>
            <pc:docMk/>
            <pc:sldMk cId="1076646433" sldId="328"/>
            <ac:picMk id="3" creationId="{60A5F56A-AEA8-6CAA-EEC3-4E5631BA1C2E}"/>
          </ac:picMkLst>
        </pc:picChg>
      </pc:sldChg>
      <pc:sldChg chg="modSp">
        <pc:chgData name="Sai Siva Prabhu Teja Kondapalli" userId="S::skond015@fiu.edu::ee81189a-f8c8-4e8b-8d60-b3c0d441d4b8" providerId="AD" clId="Web-{D538BC06-E7D9-BFA5-1617-59FCEBBEF876}" dt="2024-03-16T13:07:37.680" v="18" actId="20577"/>
        <pc:sldMkLst>
          <pc:docMk/>
          <pc:sldMk cId="3462956829" sldId="329"/>
        </pc:sldMkLst>
        <pc:spChg chg="mod">
          <ac:chgData name="Sai Siva Prabhu Teja Kondapalli" userId="S::skond015@fiu.edu::ee81189a-f8c8-4e8b-8d60-b3c0d441d4b8" providerId="AD" clId="Web-{D538BC06-E7D9-BFA5-1617-59FCEBBEF876}" dt="2024-03-16T13:07:37.680" v="18" actId="20577"/>
          <ac:spMkLst>
            <pc:docMk/>
            <pc:sldMk cId="3462956829" sldId="329"/>
            <ac:spMk id="591" creationId="{00000000-0000-0000-0000-000000000000}"/>
          </ac:spMkLst>
        </pc:spChg>
        <pc:picChg chg="mod">
          <ac:chgData name="Sai Siva Prabhu Teja Kondapalli" userId="S::skond015@fiu.edu::ee81189a-f8c8-4e8b-8d60-b3c0d441d4b8" providerId="AD" clId="Web-{D538BC06-E7D9-BFA5-1617-59FCEBBEF876}" dt="2024-03-16T13:05:50.067" v="0"/>
          <ac:picMkLst>
            <pc:docMk/>
            <pc:sldMk cId="3462956829" sldId="329"/>
            <ac:picMk id="2" creationId="{01DA7F6B-7396-8086-BD4F-E7AFFB93E5AC}"/>
          </ac:picMkLst>
        </pc:picChg>
      </pc:sldChg>
      <pc:sldChg chg="addSp delSp modSp add replId">
        <pc:chgData name="Sai Siva Prabhu Teja Kondapalli" userId="S::skond015@fiu.edu::ee81189a-f8c8-4e8b-8d60-b3c0d441d4b8" providerId="AD" clId="Web-{D538BC06-E7D9-BFA5-1617-59FCEBBEF876}" dt="2024-03-16T14:02:57.734" v="84" actId="1076"/>
        <pc:sldMkLst>
          <pc:docMk/>
          <pc:sldMk cId="2693167306" sldId="330"/>
        </pc:sldMkLst>
        <pc:picChg chg="del">
          <ac:chgData name="Sai Siva Prabhu Teja Kondapalli" userId="S::skond015@fiu.edu::ee81189a-f8c8-4e8b-8d60-b3c0d441d4b8" providerId="AD" clId="Web-{D538BC06-E7D9-BFA5-1617-59FCEBBEF876}" dt="2024-03-16T13:34:09.634" v="22"/>
          <ac:picMkLst>
            <pc:docMk/>
            <pc:sldMk cId="2693167306" sldId="330"/>
            <ac:picMk id="2" creationId="{01DA7F6B-7396-8086-BD4F-E7AFFB93E5AC}"/>
          </ac:picMkLst>
        </pc:picChg>
        <pc:picChg chg="add mod">
          <ac:chgData name="Sai Siva Prabhu Teja Kondapalli" userId="S::skond015@fiu.edu::ee81189a-f8c8-4e8b-8d60-b3c0d441d4b8" providerId="AD" clId="Web-{D538BC06-E7D9-BFA5-1617-59FCEBBEF876}" dt="2024-03-16T14:02:57.734" v="84" actId="1076"/>
          <ac:picMkLst>
            <pc:docMk/>
            <pc:sldMk cId="2693167306" sldId="330"/>
            <ac:picMk id="3" creationId="{8059333D-DC50-6A13-3DF5-40B4B8CC4837}"/>
          </ac:picMkLst>
        </pc:picChg>
      </pc:sldChg>
      <pc:sldChg chg="new del">
        <pc:chgData name="Sai Siva Prabhu Teja Kondapalli" userId="S::skond015@fiu.edu::ee81189a-f8c8-4e8b-8d60-b3c0d441d4b8" providerId="AD" clId="Web-{D538BC06-E7D9-BFA5-1617-59FCEBBEF876}" dt="2024-03-16T13:34:03.462" v="20"/>
        <pc:sldMkLst>
          <pc:docMk/>
          <pc:sldMk cId="3387936619" sldId="330"/>
        </pc:sldMkLst>
      </pc:sldChg>
      <pc:sldChg chg="add del replId">
        <pc:chgData name="Sai Siva Prabhu Teja Kondapalli" userId="S::skond015@fiu.edu::ee81189a-f8c8-4e8b-8d60-b3c0d441d4b8" providerId="AD" clId="Web-{D538BC06-E7D9-BFA5-1617-59FCEBBEF876}" dt="2024-03-16T13:34:24.603" v="24"/>
        <pc:sldMkLst>
          <pc:docMk/>
          <pc:sldMk cId="899918491" sldId="331"/>
        </pc:sldMkLst>
      </pc:sldChg>
      <pc:sldChg chg="add del replId">
        <pc:chgData name="Sai Siva Prabhu Teja Kondapalli" userId="S::skond015@fiu.edu::ee81189a-f8c8-4e8b-8d60-b3c0d441d4b8" providerId="AD" clId="Web-{D538BC06-E7D9-BFA5-1617-59FCEBBEF876}" dt="2024-03-16T13:34:32.853" v="26"/>
        <pc:sldMkLst>
          <pc:docMk/>
          <pc:sldMk cId="3905502870" sldId="331"/>
        </pc:sldMkLst>
      </pc:sldChg>
      <pc:sldChg chg="addSp delSp modSp add replId">
        <pc:chgData name="Sai Siva Prabhu Teja Kondapalli" userId="S::skond015@fiu.edu::ee81189a-f8c8-4e8b-8d60-b3c0d441d4b8" providerId="AD" clId="Web-{D538BC06-E7D9-BFA5-1617-59FCEBBEF876}" dt="2024-03-16T13:58:28.181" v="54" actId="20577"/>
        <pc:sldMkLst>
          <pc:docMk/>
          <pc:sldMk cId="4188937718" sldId="331"/>
        </pc:sldMkLst>
        <pc:spChg chg="mod">
          <ac:chgData name="Sai Siva Prabhu Teja Kondapalli" userId="S::skond015@fiu.edu::ee81189a-f8c8-4e8b-8d60-b3c0d441d4b8" providerId="AD" clId="Web-{D538BC06-E7D9-BFA5-1617-59FCEBBEF876}" dt="2024-03-16T13:58:28.181" v="54" actId="20577"/>
          <ac:spMkLst>
            <pc:docMk/>
            <pc:sldMk cId="4188937718" sldId="331"/>
            <ac:spMk id="636" creationId="{00000000-0000-0000-0000-000000000000}"/>
          </ac:spMkLst>
        </pc:spChg>
        <pc:picChg chg="del">
          <ac:chgData name="Sai Siva Prabhu Teja Kondapalli" userId="S::skond015@fiu.edu::ee81189a-f8c8-4e8b-8d60-b3c0d441d4b8" providerId="AD" clId="Web-{D538BC06-E7D9-BFA5-1617-59FCEBBEF876}" dt="2024-03-16T13:57:03.758" v="33"/>
          <ac:picMkLst>
            <pc:docMk/>
            <pc:sldMk cId="4188937718" sldId="331"/>
            <ac:picMk id="2" creationId="{5B6615BC-6325-D1D7-5040-BD1660CC6262}"/>
          </ac:picMkLst>
        </pc:picChg>
        <pc:picChg chg="add mod">
          <ac:chgData name="Sai Siva Prabhu Teja Kondapalli" userId="S::skond015@fiu.edu::ee81189a-f8c8-4e8b-8d60-b3c0d441d4b8" providerId="AD" clId="Web-{D538BC06-E7D9-BFA5-1617-59FCEBBEF876}" dt="2024-03-16T13:57:47.712" v="38" actId="1076"/>
          <ac:picMkLst>
            <pc:docMk/>
            <pc:sldMk cId="4188937718" sldId="331"/>
            <ac:picMk id="3" creationId="{5904DE4D-C647-4EC3-026E-4EF9F99AC037}"/>
          </ac:picMkLst>
        </pc:picChg>
      </pc:sldChg>
      <pc:sldChg chg="addSp delSp modSp add ord replId">
        <pc:chgData name="Sai Siva Prabhu Teja Kondapalli" userId="S::skond015@fiu.edu::ee81189a-f8c8-4e8b-8d60-b3c0d441d4b8" providerId="AD" clId="Web-{D538BC06-E7D9-BFA5-1617-59FCEBBEF876}" dt="2024-03-16T14:01:36.029" v="83" actId="20577"/>
        <pc:sldMkLst>
          <pc:docMk/>
          <pc:sldMk cId="538396975" sldId="332"/>
        </pc:sldMkLst>
        <pc:spChg chg="mod">
          <ac:chgData name="Sai Siva Prabhu Teja Kondapalli" userId="S::skond015@fiu.edu::ee81189a-f8c8-4e8b-8d60-b3c0d441d4b8" providerId="AD" clId="Web-{D538BC06-E7D9-BFA5-1617-59FCEBBEF876}" dt="2024-03-16T14:01:36.029" v="83" actId="20577"/>
          <ac:spMkLst>
            <pc:docMk/>
            <pc:sldMk cId="538396975" sldId="332"/>
            <ac:spMk id="591" creationId="{00000000-0000-0000-0000-000000000000}"/>
          </ac:spMkLst>
        </pc:spChg>
        <pc:picChg chg="add mod">
          <ac:chgData name="Sai Siva Prabhu Teja Kondapalli" userId="S::skond015@fiu.edu::ee81189a-f8c8-4e8b-8d60-b3c0d441d4b8" providerId="AD" clId="Web-{D538BC06-E7D9-BFA5-1617-59FCEBBEF876}" dt="2024-03-16T14:00:51.231" v="71" actId="14100"/>
          <ac:picMkLst>
            <pc:docMk/>
            <pc:sldMk cId="538396975" sldId="332"/>
            <ac:picMk id="2" creationId="{31F7C3A3-3438-8490-9A1B-10CC06B5B120}"/>
          </ac:picMkLst>
        </pc:picChg>
        <pc:picChg chg="del">
          <ac:chgData name="Sai Siva Prabhu Teja Kondapalli" userId="S::skond015@fiu.edu::ee81189a-f8c8-4e8b-8d60-b3c0d441d4b8" providerId="AD" clId="Web-{D538BC06-E7D9-BFA5-1617-59FCEBBEF876}" dt="2024-03-16T13:59:57.324" v="58"/>
          <ac:picMkLst>
            <pc:docMk/>
            <pc:sldMk cId="538396975" sldId="332"/>
            <ac:picMk id="3" creationId="{8059333D-DC50-6A13-3DF5-40B4B8CC4837}"/>
          </ac:picMkLst>
        </pc:picChg>
        <pc:picChg chg="add mod">
          <ac:chgData name="Sai Siva Prabhu Teja Kondapalli" userId="S::skond015@fiu.edu::ee81189a-f8c8-4e8b-8d60-b3c0d441d4b8" providerId="AD" clId="Web-{D538BC06-E7D9-BFA5-1617-59FCEBBEF876}" dt="2024-03-16T14:00:40.950" v="68" actId="1076"/>
          <ac:picMkLst>
            <pc:docMk/>
            <pc:sldMk cId="538396975" sldId="332"/>
            <ac:picMk id="4" creationId="{9989923A-AC4F-569E-12BF-699489689013}"/>
          </ac:picMkLst>
        </pc:picChg>
      </pc:sldChg>
      <pc:sldChg chg="add del replId">
        <pc:chgData name="Sai Siva Prabhu Teja Kondapalli" userId="S::skond015@fiu.edu::ee81189a-f8c8-4e8b-8d60-b3c0d441d4b8" providerId="AD" clId="Web-{D538BC06-E7D9-BFA5-1617-59FCEBBEF876}" dt="2024-03-16T13:57:16.305" v="35"/>
        <pc:sldMkLst>
          <pc:docMk/>
          <pc:sldMk cId="4156301221" sldId="332"/>
        </pc:sldMkLst>
      </pc:sldChg>
      <pc:sldChg chg="addSp delSp modSp add replId">
        <pc:chgData name="Sai Siva Prabhu Teja Kondapalli" userId="S::skond015@fiu.edu::ee81189a-f8c8-4e8b-8d60-b3c0d441d4b8" providerId="AD" clId="Web-{D538BC06-E7D9-BFA5-1617-59FCEBBEF876}" dt="2024-03-16T14:08:03.365" v="105" actId="1076"/>
        <pc:sldMkLst>
          <pc:docMk/>
          <pc:sldMk cId="1137827023" sldId="333"/>
        </pc:sldMkLst>
        <pc:spChg chg="mod">
          <ac:chgData name="Sai Siva Prabhu Teja Kondapalli" userId="S::skond015@fiu.edu::ee81189a-f8c8-4e8b-8d60-b3c0d441d4b8" providerId="AD" clId="Web-{D538BC06-E7D9-BFA5-1617-59FCEBBEF876}" dt="2024-03-16T14:07:46.365" v="103" actId="20577"/>
          <ac:spMkLst>
            <pc:docMk/>
            <pc:sldMk cId="1137827023" sldId="333"/>
            <ac:spMk id="636" creationId="{00000000-0000-0000-0000-000000000000}"/>
          </ac:spMkLst>
        </pc:spChg>
        <pc:picChg chg="del">
          <ac:chgData name="Sai Siva Prabhu Teja Kondapalli" userId="S::skond015@fiu.edu::ee81189a-f8c8-4e8b-8d60-b3c0d441d4b8" providerId="AD" clId="Web-{D538BC06-E7D9-BFA5-1617-59FCEBBEF876}" dt="2024-03-16T14:07:16.286" v="86"/>
          <ac:picMkLst>
            <pc:docMk/>
            <pc:sldMk cId="1137827023" sldId="333"/>
            <ac:picMk id="2" creationId="{5B6615BC-6325-D1D7-5040-BD1660CC6262}"/>
          </ac:picMkLst>
        </pc:picChg>
        <pc:picChg chg="add mod">
          <ac:chgData name="Sai Siva Prabhu Teja Kondapalli" userId="S::skond015@fiu.edu::ee81189a-f8c8-4e8b-8d60-b3c0d441d4b8" providerId="AD" clId="Web-{D538BC06-E7D9-BFA5-1617-59FCEBBEF876}" dt="2024-03-16T14:08:03.365" v="105" actId="1076"/>
          <ac:picMkLst>
            <pc:docMk/>
            <pc:sldMk cId="1137827023" sldId="333"/>
            <ac:picMk id="3" creationId="{02C3227B-3A1E-7D14-77E3-A994F4CE2E99}"/>
          </ac:picMkLst>
        </pc:picChg>
      </pc:sldChg>
    </pc:docChg>
  </pc:docChgLst>
  <pc:docChgLst>
    <pc:chgData name="Jhansi Lakshmi Kammili" userId="S::jkamm004@fiu.edu::2aa66407-b85f-414b-86fa-38fb768ff80d" providerId="AD" clId="Web-{284AD150-2D9B-8266-C76B-FC93BD9E2104}"/>
    <pc:docChg chg="sldOrd">
      <pc:chgData name="Jhansi Lakshmi Kammili" userId="S::jkamm004@fiu.edu::2aa66407-b85f-414b-86fa-38fb768ff80d" providerId="AD" clId="Web-{284AD150-2D9B-8266-C76B-FC93BD9E2104}" dt="2024-03-16T13:39:43.071" v="1"/>
      <pc:docMkLst>
        <pc:docMk/>
      </pc:docMkLst>
      <pc:sldChg chg="ord">
        <pc:chgData name="Jhansi Lakshmi Kammili" userId="S::jkamm004@fiu.edu::2aa66407-b85f-414b-86fa-38fb768ff80d" providerId="AD" clId="Web-{284AD150-2D9B-8266-C76B-FC93BD9E2104}" dt="2024-03-16T13:39:43.071" v="1"/>
        <pc:sldMkLst>
          <pc:docMk/>
          <pc:sldMk cId="1076646433" sldId="328"/>
        </pc:sldMkLst>
      </pc:sldChg>
    </pc:docChg>
  </pc:docChgLst>
  <pc:docChgLst>
    <pc:chgData name="Sai Siva Prabhu Teja Kondapalli" userId="S::skond015@fiu.edu::ee81189a-f8c8-4e8b-8d60-b3c0d441d4b8" providerId="AD" clId="Web-{A60F18DD-0BE1-F900-1202-3C4DE6040BE7}"/>
    <pc:docChg chg="modSld">
      <pc:chgData name="Sai Siva Prabhu Teja Kondapalli" userId="S::skond015@fiu.edu::ee81189a-f8c8-4e8b-8d60-b3c0d441d4b8" providerId="AD" clId="Web-{A60F18DD-0BE1-F900-1202-3C4DE6040BE7}" dt="2024-04-06T14:19:10.824" v="108"/>
      <pc:docMkLst>
        <pc:docMk/>
      </pc:docMkLst>
      <pc:sldChg chg="modSp">
        <pc:chgData name="Sai Siva Prabhu Teja Kondapalli" userId="S::skond015@fiu.edu::ee81189a-f8c8-4e8b-8d60-b3c0d441d4b8" providerId="AD" clId="Web-{A60F18DD-0BE1-F900-1202-3C4DE6040BE7}" dt="2024-04-06T13:14:34.348" v="34" actId="20577"/>
        <pc:sldMkLst>
          <pc:docMk/>
          <pc:sldMk cId="2643680506" sldId="291"/>
        </pc:sldMkLst>
        <pc:spChg chg="mod">
          <ac:chgData name="Sai Siva Prabhu Teja Kondapalli" userId="S::skond015@fiu.edu::ee81189a-f8c8-4e8b-8d60-b3c0d441d4b8" providerId="AD" clId="Web-{A60F18DD-0BE1-F900-1202-3C4DE6040BE7}" dt="2024-04-06T13:14:34.348" v="34" actId="20577"/>
          <ac:spMkLst>
            <pc:docMk/>
            <pc:sldMk cId="2643680506" sldId="291"/>
            <ac:spMk id="921" creationId="{00000000-0000-0000-0000-000000000000}"/>
          </ac:spMkLst>
        </pc:spChg>
      </pc:sldChg>
      <pc:sldChg chg="modSp">
        <pc:chgData name="Sai Siva Prabhu Teja Kondapalli" userId="S::skond015@fiu.edu::ee81189a-f8c8-4e8b-8d60-b3c0d441d4b8" providerId="AD" clId="Web-{A60F18DD-0BE1-F900-1202-3C4DE6040BE7}" dt="2024-04-06T13:40:39.712" v="69" actId="20577"/>
        <pc:sldMkLst>
          <pc:docMk/>
          <pc:sldMk cId="485701711" sldId="300"/>
        </pc:sldMkLst>
        <pc:spChg chg="mod">
          <ac:chgData name="Sai Siva Prabhu Teja Kondapalli" userId="S::skond015@fiu.edu::ee81189a-f8c8-4e8b-8d60-b3c0d441d4b8" providerId="AD" clId="Web-{A60F18DD-0BE1-F900-1202-3C4DE6040BE7}" dt="2024-04-06T13:40:39.712" v="69" actId="20577"/>
          <ac:spMkLst>
            <pc:docMk/>
            <pc:sldMk cId="485701711" sldId="300"/>
            <ac:spMk id="636" creationId="{00000000-0000-0000-0000-000000000000}"/>
          </ac:spMkLst>
        </pc:spChg>
      </pc:sldChg>
      <pc:sldChg chg="modSp">
        <pc:chgData name="Sai Siva Prabhu Teja Kondapalli" userId="S::skond015@fiu.edu::ee81189a-f8c8-4e8b-8d60-b3c0d441d4b8" providerId="AD" clId="Web-{A60F18DD-0BE1-F900-1202-3C4DE6040BE7}" dt="2024-04-06T13:10:59.968" v="0" actId="20577"/>
        <pc:sldMkLst>
          <pc:docMk/>
          <pc:sldMk cId="1919010453" sldId="327"/>
        </pc:sldMkLst>
        <pc:spChg chg="mod">
          <ac:chgData name="Sai Siva Prabhu Teja Kondapalli" userId="S::skond015@fiu.edu::ee81189a-f8c8-4e8b-8d60-b3c0d441d4b8" providerId="AD" clId="Web-{A60F18DD-0BE1-F900-1202-3C4DE6040BE7}" dt="2024-04-06T13:10:59.968" v="0" actId="20577"/>
          <ac:spMkLst>
            <pc:docMk/>
            <pc:sldMk cId="1919010453" sldId="327"/>
            <ac:spMk id="3" creationId="{4F60CF68-809A-9A36-0AE4-4ED1000F8F43}"/>
          </ac:spMkLst>
        </pc:spChg>
      </pc:sldChg>
      <pc:sldChg chg="modSp">
        <pc:chgData name="Sai Siva Prabhu Teja Kondapalli" userId="S::skond015@fiu.edu::ee81189a-f8c8-4e8b-8d60-b3c0d441d4b8" providerId="AD" clId="Web-{A60F18DD-0BE1-F900-1202-3C4DE6040BE7}" dt="2024-04-06T14:19:10.824" v="108"/>
        <pc:sldMkLst>
          <pc:docMk/>
          <pc:sldMk cId="3877298466" sldId="334"/>
        </pc:sldMkLst>
        <pc:graphicFrameChg chg="mod modGraphic">
          <ac:chgData name="Sai Siva Prabhu Teja Kondapalli" userId="S::skond015@fiu.edu::ee81189a-f8c8-4e8b-8d60-b3c0d441d4b8" providerId="AD" clId="Web-{A60F18DD-0BE1-F900-1202-3C4DE6040BE7}" dt="2024-04-06T14:19:10.824" v="108"/>
          <ac:graphicFrameMkLst>
            <pc:docMk/>
            <pc:sldMk cId="3877298466" sldId="334"/>
            <ac:graphicFrameMk id="7" creationId="{78EF5021-5683-22D5-4F2A-B132541D303F}"/>
          </ac:graphicFrameMkLst>
        </pc:graphicFrameChg>
      </pc:sldChg>
      <pc:sldChg chg="addSp delSp modSp">
        <pc:chgData name="Sai Siva Prabhu Teja Kondapalli" userId="S::skond015@fiu.edu::ee81189a-f8c8-4e8b-8d60-b3c0d441d4b8" providerId="AD" clId="Web-{A60F18DD-0BE1-F900-1202-3C4DE6040BE7}" dt="2024-04-06T13:38:37.865" v="43" actId="20577"/>
        <pc:sldMkLst>
          <pc:docMk/>
          <pc:sldMk cId="372828554" sldId="335"/>
        </pc:sldMkLst>
        <pc:spChg chg="del mod">
          <ac:chgData name="Sai Siva Prabhu Teja Kondapalli" userId="S::skond015@fiu.edu::ee81189a-f8c8-4e8b-8d60-b3c0d441d4b8" providerId="AD" clId="Web-{A60F18DD-0BE1-F900-1202-3C4DE6040BE7}" dt="2024-04-06T13:37:35.706" v="37"/>
          <ac:spMkLst>
            <pc:docMk/>
            <pc:sldMk cId="372828554" sldId="335"/>
            <ac:spMk id="3" creationId="{4F60CF68-809A-9A36-0AE4-4ED1000F8F43}"/>
          </ac:spMkLst>
        </pc:spChg>
        <pc:spChg chg="add mod">
          <ac:chgData name="Sai Siva Prabhu Teja Kondapalli" userId="S::skond015@fiu.edu::ee81189a-f8c8-4e8b-8d60-b3c0d441d4b8" providerId="AD" clId="Web-{A60F18DD-0BE1-F900-1202-3C4DE6040BE7}" dt="2024-04-06T13:38:37.865" v="43" actId="20577"/>
          <ac:spMkLst>
            <pc:docMk/>
            <pc:sldMk cId="372828554" sldId="335"/>
            <ac:spMk id="5" creationId="{A800486D-492A-3DEF-ACBB-07A75F527B5F}"/>
          </ac:spMkLst>
        </pc:spChg>
        <pc:picChg chg="add mod">
          <ac:chgData name="Sai Siva Prabhu Teja Kondapalli" userId="S::skond015@fiu.edu::ee81189a-f8c8-4e8b-8d60-b3c0d441d4b8" providerId="AD" clId="Web-{A60F18DD-0BE1-F900-1202-3C4DE6040BE7}" dt="2024-04-06T13:38:11.036" v="42" actId="1076"/>
          <ac:picMkLst>
            <pc:docMk/>
            <pc:sldMk cId="372828554" sldId="335"/>
            <ac:picMk id="2" creationId="{964B58CE-B739-251C-FE77-464CAE556C26}"/>
          </ac:picMkLst>
        </pc:picChg>
      </pc:sldChg>
      <pc:sldChg chg="modSp">
        <pc:chgData name="Sai Siva Prabhu Teja Kondapalli" userId="S::skond015@fiu.edu::ee81189a-f8c8-4e8b-8d60-b3c0d441d4b8" providerId="AD" clId="Web-{A60F18DD-0BE1-F900-1202-3C4DE6040BE7}" dt="2024-04-06T13:39:03.350" v="53" actId="20577"/>
        <pc:sldMkLst>
          <pc:docMk/>
          <pc:sldMk cId="1339963017" sldId="337"/>
        </pc:sldMkLst>
        <pc:spChg chg="mod">
          <ac:chgData name="Sai Siva Prabhu Teja Kondapalli" userId="S::skond015@fiu.edu::ee81189a-f8c8-4e8b-8d60-b3c0d441d4b8" providerId="AD" clId="Web-{A60F18DD-0BE1-F900-1202-3C4DE6040BE7}" dt="2024-04-06T13:39:03.350" v="53" actId="20577"/>
          <ac:spMkLst>
            <pc:docMk/>
            <pc:sldMk cId="1339963017" sldId="337"/>
            <ac:spMk id="591" creationId="{00000000-0000-0000-0000-000000000000}"/>
          </ac:spMkLst>
        </pc:spChg>
      </pc:sldChg>
      <pc:sldChg chg="modSp">
        <pc:chgData name="Sai Siva Prabhu Teja Kondapalli" userId="S::skond015@fiu.edu::ee81189a-f8c8-4e8b-8d60-b3c0d441d4b8" providerId="AD" clId="Web-{A60F18DD-0BE1-F900-1202-3C4DE6040BE7}" dt="2024-04-06T14:18:08.885" v="88" actId="20577"/>
        <pc:sldMkLst>
          <pc:docMk/>
          <pc:sldMk cId="4111091370" sldId="339"/>
        </pc:sldMkLst>
        <pc:spChg chg="mod">
          <ac:chgData name="Sai Siva Prabhu Teja Kondapalli" userId="S::skond015@fiu.edu::ee81189a-f8c8-4e8b-8d60-b3c0d441d4b8" providerId="AD" clId="Web-{A60F18DD-0BE1-F900-1202-3C4DE6040BE7}" dt="2024-04-06T14:18:08.885" v="88" actId="20577"/>
          <ac:spMkLst>
            <pc:docMk/>
            <pc:sldMk cId="4111091370" sldId="339"/>
            <ac:spMk id="4" creationId="{36C8A388-BE0E-A959-C856-0715BCD2C575}"/>
          </ac:spMkLst>
        </pc:spChg>
      </pc:sldChg>
      <pc:sldChg chg="modSp">
        <pc:chgData name="Sai Siva Prabhu Teja Kondapalli" userId="S::skond015@fiu.edu::ee81189a-f8c8-4e8b-8d60-b3c0d441d4b8" providerId="AD" clId="Web-{A60F18DD-0BE1-F900-1202-3C4DE6040BE7}" dt="2024-04-06T14:18:31.448" v="106" actId="14100"/>
        <pc:sldMkLst>
          <pc:docMk/>
          <pc:sldMk cId="3922898293" sldId="341"/>
        </pc:sldMkLst>
        <pc:spChg chg="mod">
          <ac:chgData name="Sai Siva Prabhu Teja Kondapalli" userId="S::skond015@fiu.edu::ee81189a-f8c8-4e8b-8d60-b3c0d441d4b8" providerId="AD" clId="Web-{A60F18DD-0BE1-F900-1202-3C4DE6040BE7}" dt="2024-04-06T14:18:31.448" v="106" actId="14100"/>
          <ac:spMkLst>
            <pc:docMk/>
            <pc:sldMk cId="3922898293" sldId="341"/>
            <ac:spMk id="4" creationId="{36C8A388-BE0E-A959-C856-0715BCD2C575}"/>
          </ac:spMkLst>
        </pc:spChg>
      </pc:sldChg>
      <pc:sldChg chg="modSp">
        <pc:chgData name="Sai Siva Prabhu Teja Kondapalli" userId="S::skond015@fiu.edu::ee81189a-f8c8-4e8b-8d60-b3c0d441d4b8" providerId="AD" clId="Web-{A60F18DD-0BE1-F900-1202-3C4DE6040BE7}" dt="2024-04-06T13:13:27.581" v="2" actId="20577"/>
        <pc:sldMkLst>
          <pc:docMk/>
          <pc:sldMk cId="3989411705" sldId="342"/>
        </pc:sldMkLst>
        <pc:spChg chg="mod">
          <ac:chgData name="Sai Siva Prabhu Teja Kondapalli" userId="S::skond015@fiu.edu::ee81189a-f8c8-4e8b-8d60-b3c0d441d4b8" providerId="AD" clId="Web-{A60F18DD-0BE1-F900-1202-3C4DE6040BE7}" dt="2024-04-06T13:13:27.581" v="2" actId="20577"/>
          <ac:spMkLst>
            <pc:docMk/>
            <pc:sldMk cId="3989411705" sldId="342"/>
            <ac:spMk id="4" creationId="{36C8A388-BE0E-A959-C856-0715BCD2C575}"/>
          </ac:spMkLst>
        </pc:spChg>
      </pc:sldChg>
    </pc:docChg>
  </pc:docChgLst>
  <pc:docChgLst>
    <pc:chgData name="Sai Siva Prabhu Teja Kondapalli" userId="S::skond015@fiu.edu::ee81189a-f8c8-4e8b-8d60-b3c0d441d4b8" providerId="AD" clId="Web-{C7696D0D-70F5-71A7-A638-36ECF9D97CF5}"/>
    <pc:docChg chg="delSld modSld sldOrd">
      <pc:chgData name="Sai Siva Prabhu Teja Kondapalli" userId="S::skond015@fiu.edu::ee81189a-f8c8-4e8b-8d60-b3c0d441d4b8" providerId="AD" clId="Web-{C7696D0D-70F5-71A7-A638-36ECF9D97CF5}" dt="2024-02-10T16:18:23.899" v="10"/>
      <pc:docMkLst>
        <pc:docMk/>
      </pc:docMkLst>
      <pc:sldChg chg="ord">
        <pc:chgData name="Sai Siva Prabhu Teja Kondapalli" userId="S::skond015@fiu.edu::ee81189a-f8c8-4e8b-8d60-b3c0d441d4b8" providerId="AD" clId="Web-{C7696D0D-70F5-71A7-A638-36ECF9D97CF5}" dt="2024-02-10T15:09:49.348" v="1"/>
        <pc:sldMkLst>
          <pc:docMk/>
          <pc:sldMk cId="1933655368" sldId="307"/>
        </pc:sldMkLst>
      </pc:sldChg>
      <pc:sldChg chg="modSp">
        <pc:chgData name="Sai Siva Prabhu Teja Kondapalli" userId="S::skond015@fiu.edu::ee81189a-f8c8-4e8b-8d60-b3c0d441d4b8" providerId="AD" clId="Web-{C7696D0D-70F5-71A7-A638-36ECF9D97CF5}" dt="2024-02-10T15:30:16.628" v="7" actId="1076"/>
        <pc:sldMkLst>
          <pc:docMk/>
          <pc:sldMk cId="1332821430" sldId="309"/>
        </pc:sldMkLst>
        <pc:picChg chg="mod">
          <ac:chgData name="Sai Siva Prabhu Teja Kondapalli" userId="S::skond015@fiu.edu::ee81189a-f8c8-4e8b-8d60-b3c0d441d4b8" providerId="AD" clId="Web-{C7696D0D-70F5-71A7-A638-36ECF9D97CF5}" dt="2024-02-10T15:30:16.628" v="7" actId="1076"/>
          <ac:picMkLst>
            <pc:docMk/>
            <pc:sldMk cId="1332821430" sldId="309"/>
            <ac:picMk id="18" creationId="{21479B54-388B-3A41-0CEC-5B0D0D379FAD}"/>
          </ac:picMkLst>
        </pc:picChg>
      </pc:sldChg>
      <pc:sldChg chg="modSp del">
        <pc:chgData name="Sai Siva Prabhu Teja Kondapalli" userId="S::skond015@fiu.edu::ee81189a-f8c8-4e8b-8d60-b3c0d441d4b8" providerId="AD" clId="Web-{C7696D0D-70F5-71A7-A638-36ECF9D97CF5}" dt="2024-02-10T16:18:15.508" v="9"/>
        <pc:sldMkLst>
          <pc:docMk/>
          <pc:sldMk cId="276768762" sldId="310"/>
        </pc:sldMkLst>
        <pc:picChg chg="mod">
          <ac:chgData name="Sai Siva Prabhu Teja Kondapalli" userId="S::skond015@fiu.edu::ee81189a-f8c8-4e8b-8d60-b3c0d441d4b8" providerId="AD" clId="Web-{C7696D0D-70F5-71A7-A638-36ECF9D97CF5}" dt="2024-02-10T15:29:52.549" v="4" actId="1076"/>
          <ac:picMkLst>
            <pc:docMk/>
            <pc:sldMk cId="276768762" sldId="310"/>
            <ac:picMk id="13" creationId="{A69D6772-CDFD-161C-C618-6C2BDD00ED2B}"/>
          </ac:picMkLst>
        </pc:picChg>
        <pc:picChg chg="mod">
          <ac:chgData name="Sai Siva Prabhu Teja Kondapalli" userId="S::skond015@fiu.edu::ee81189a-f8c8-4e8b-8d60-b3c0d441d4b8" providerId="AD" clId="Web-{C7696D0D-70F5-71A7-A638-36ECF9D97CF5}" dt="2024-02-10T15:32:59.319" v="8" actId="14100"/>
          <ac:picMkLst>
            <pc:docMk/>
            <pc:sldMk cId="276768762" sldId="310"/>
            <ac:picMk id="14" creationId="{156ABB42-A154-33D0-BBE9-081D0B12C04D}"/>
          </ac:picMkLst>
        </pc:picChg>
      </pc:sldChg>
      <pc:sldChg chg="del">
        <pc:chgData name="Sai Siva Prabhu Teja Kondapalli" userId="S::skond015@fiu.edu::ee81189a-f8c8-4e8b-8d60-b3c0d441d4b8" providerId="AD" clId="Web-{C7696D0D-70F5-71A7-A638-36ECF9D97CF5}" dt="2024-02-10T16:18:23.899" v="10"/>
        <pc:sldMkLst>
          <pc:docMk/>
          <pc:sldMk cId="246477858" sldId="318"/>
        </pc:sldMkLst>
      </pc:sldChg>
    </pc:docChg>
  </pc:docChgLst>
  <pc:docChgLst>
    <pc:chgData name="Jhansi Lakshmi Kammili" userId="S::jkamm004@fiu.edu::2aa66407-b85f-414b-86fa-38fb768ff80d" providerId="AD" clId="Web-{5CBCD71A-94B9-8145-7C21-0860B7C7D0EB}"/>
    <pc:docChg chg="addSld delSld modSld sldOrd">
      <pc:chgData name="Jhansi Lakshmi Kammili" userId="S::jkamm004@fiu.edu::2aa66407-b85f-414b-86fa-38fb768ff80d" providerId="AD" clId="Web-{5CBCD71A-94B9-8145-7C21-0860B7C7D0EB}" dt="2024-03-16T14:28:01.270" v="17" actId="20577"/>
      <pc:docMkLst>
        <pc:docMk/>
      </pc:docMkLst>
      <pc:sldChg chg="modSp">
        <pc:chgData name="Jhansi Lakshmi Kammili" userId="S::jkamm004@fiu.edu::2aa66407-b85f-414b-86fa-38fb768ff80d" providerId="AD" clId="Web-{5CBCD71A-94B9-8145-7C21-0860B7C7D0EB}" dt="2024-03-16T14:28:01.270" v="17" actId="20577"/>
        <pc:sldMkLst>
          <pc:docMk/>
          <pc:sldMk cId="4156031642" sldId="301"/>
        </pc:sldMkLst>
        <pc:spChg chg="mod">
          <ac:chgData name="Jhansi Lakshmi Kammili" userId="S::jkamm004@fiu.edu::2aa66407-b85f-414b-86fa-38fb768ff80d" providerId="AD" clId="Web-{5CBCD71A-94B9-8145-7C21-0860B7C7D0EB}" dt="2024-03-16T14:28:01.270" v="17" actId="20577"/>
          <ac:spMkLst>
            <pc:docMk/>
            <pc:sldMk cId="4156031642" sldId="301"/>
            <ac:spMk id="631" creationId="{00000000-0000-0000-0000-000000000000}"/>
          </ac:spMkLst>
        </pc:spChg>
      </pc:sldChg>
      <pc:sldChg chg="ord">
        <pc:chgData name="Jhansi Lakshmi Kammili" userId="S::jkamm004@fiu.edu::2aa66407-b85f-414b-86fa-38fb768ff80d" providerId="AD" clId="Web-{5CBCD71A-94B9-8145-7C21-0860B7C7D0EB}" dt="2024-03-16T14:27:52.504" v="9"/>
        <pc:sldMkLst>
          <pc:docMk/>
          <pc:sldMk cId="3058942533" sldId="311"/>
        </pc:sldMkLst>
      </pc:sldChg>
      <pc:sldChg chg="ord">
        <pc:chgData name="Jhansi Lakshmi Kammili" userId="S::jkamm004@fiu.edu::2aa66407-b85f-414b-86fa-38fb768ff80d" providerId="AD" clId="Web-{5CBCD71A-94B9-8145-7C21-0860B7C7D0EB}" dt="2024-03-16T14:27:52.504" v="8"/>
        <pc:sldMkLst>
          <pc:docMk/>
          <pc:sldMk cId="37917722" sldId="312"/>
        </pc:sldMkLst>
      </pc:sldChg>
      <pc:sldChg chg="ord">
        <pc:chgData name="Jhansi Lakshmi Kammili" userId="S::jkamm004@fiu.edu::2aa66407-b85f-414b-86fa-38fb768ff80d" providerId="AD" clId="Web-{5CBCD71A-94B9-8145-7C21-0860B7C7D0EB}" dt="2024-03-16T14:27:52.504" v="7"/>
        <pc:sldMkLst>
          <pc:docMk/>
          <pc:sldMk cId="2721028788" sldId="314"/>
        </pc:sldMkLst>
      </pc:sldChg>
      <pc:sldChg chg="add del">
        <pc:chgData name="Jhansi Lakshmi Kammili" userId="S::jkamm004@fiu.edu::2aa66407-b85f-414b-86fa-38fb768ff80d" providerId="AD" clId="Web-{5CBCD71A-94B9-8145-7C21-0860B7C7D0EB}" dt="2024-03-16T14:22:11.010" v="2"/>
        <pc:sldMkLst>
          <pc:docMk/>
          <pc:sldMk cId="3789125802" sldId="316"/>
        </pc:sldMkLst>
      </pc:sldChg>
      <pc:sldChg chg="modSp ord">
        <pc:chgData name="Jhansi Lakshmi Kammili" userId="S::jkamm004@fiu.edu::2aa66407-b85f-414b-86fa-38fb768ff80d" providerId="AD" clId="Web-{5CBCD71A-94B9-8145-7C21-0860B7C7D0EB}" dt="2024-03-16T14:27:57.770" v="13" actId="20577"/>
        <pc:sldMkLst>
          <pc:docMk/>
          <pc:sldMk cId="3039606342" sldId="317"/>
        </pc:sldMkLst>
        <pc:spChg chg="mod">
          <ac:chgData name="Jhansi Lakshmi Kammili" userId="S::jkamm004@fiu.edu::2aa66407-b85f-414b-86fa-38fb768ff80d" providerId="AD" clId="Web-{5CBCD71A-94B9-8145-7C21-0860B7C7D0EB}" dt="2024-03-16T14:27:57.770" v="13" actId="20577"/>
          <ac:spMkLst>
            <pc:docMk/>
            <pc:sldMk cId="3039606342" sldId="317"/>
            <ac:spMk id="6" creationId="{FA409232-28AC-E58F-66F4-13125E569586}"/>
          </ac:spMkLst>
        </pc:spChg>
      </pc:sldChg>
      <pc:sldChg chg="ord">
        <pc:chgData name="Jhansi Lakshmi Kammili" userId="S::jkamm004@fiu.edu::2aa66407-b85f-414b-86fa-38fb768ff80d" providerId="AD" clId="Web-{5CBCD71A-94B9-8145-7C21-0860B7C7D0EB}" dt="2024-03-16T14:23:18.950" v="3"/>
        <pc:sldMkLst>
          <pc:docMk/>
          <pc:sldMk cId="4265219319" sldId="319"/>
        </pc:sldMkLst>
      </pc:sldChg>
      <pc:sldChg chg="ord">
        <pc:chgData name="Jhansi Lakshmi Kammili" userId="S::jkamm004@fiu.edu::2aa66407-b85f-414b-86fa-38fb768ff80d" providerId="AD" clId="Web-{5CBCD71A-94B9-8145-7C21-0860B7C7D0EB}" dt="2024-03-16T14:27:52.504" v="6"/>
        <pc:sldMkLst>
          <pc:docMk/>
          <pc:sldMk cId="3923685310" sldId="322"/>
        </pc:sldMkLst>
      </pc:sldChg>
      <pc:sldChg chg="ord">
        <pc:chgData name="Jhansi Lakshmi Kammili" userId="S::jkamm004@fiu.edu::2aa66407-b85f-414b-86fa-38fb768ff80d" providerId="AD" clId="Web-{5CBCD71A-94B9-8145-7C21-0860B7C7D0EB}" dt="2024-03-16T14:24:04.342" v="5"/>
        <pc:sldMkLst>
          <pc:docMk/>
          <pc:sldMk cId="2476057891" sldId="323"/>
        </pc:sldMkLst>
      </pc:sldChg>
      <pc:sldChg chg="modSp">
        <pc:chgData name="Jhansi Lakshmi Kammili" userId="S::jkamm004@fiu.edu::2aa66407-b85f-414b-86fa-38fb768ff80d" providerId="AD" clId="Web-{5CBCD71A-94B9-8145-7C21-0860B7C7D0EB}" dt="2024-03-16T14:08:22.129" v="0" actId="14100"/>
        <pc:sldMkLst>
          <pc:docMk/>
          <pc:sldMk cId="1137827023" sldId="333"/>
        </pc:sldMkLst>
        <pc:picChg chg="mod">
          <ac:chgData name="Jhansi Lakshmi Kammili" userId="S::jkamm004@fiu.edu::2aa66407-b85f-414b-86fa-38fb768ff80d" providerId="AD" clId="Web-{5CBCD71A-94B9-8145-7C21-0860B7C7D0EB}" dt="2024-03-16T14:08:22.129" v="0" actId="14100"/>
          <ac:picMkLst>
            <pc:docMk/>
            <pc:sldMk cId="1137827023" sldId="333"/>
            <ac:picMk id="3" creationId="{02C3227B-3A1E-7D14-77E3-A994F4CE2E99}"/>
          </ac:picMkLst>
        </pc:picChg>
      </pc:sldChg>
    </pc:docChg>
  </pc:docChgLst>
  <pc:docChgLst>
    <pc:chgData name="Sai Siva Prabhu Teja Kondapalli" userId="S::skond015@fiu.edu::ee81189a-f8c8-4e8b-8d60-b3c0d441d4b8" providerId="AD" clId="Web-{4581D38C-162B-C7F7-D032-C6EAA90EF94F}"/>
    <pc:docChg chg="addSld delSld modSld sldOrd">
      <pc:chgData name="Sai Siva Prabhu Teja Kondapalli" userId="S::skond015@fiu.edu::ee81189a-f8c8-4e8b-8d60-b3c0d441d4b8" providerId="AD" clId="Web-{4581D38C-162B-C7F7-D032-C6EAA90EF94F}" dt="2024-04-05T23:52:59.589" v="242" actId="20577"/>
      <pc:docMkLst>
        <pc:docMk/>
      </pc:docMkLst>
      <pc:sldChg chg="del">
        <pc:chgData name="Sai Siva Prabhu Teja Kondapalli" userId="S::skond015@fiu.edu::ee81189a-f8c8-4e8b-8d60-b3c0d441d4b8" providerId="AD" clId="Web-{4581D38C-162B-C7F7-D032-C6EAA90EF94F}" dt="2024-04-05T23:26:47.025" v="105"/>
        <pc:sldMkLst>
          <pc:docMk/>
          <pc:sldMk cId="0" sldId="260"/>
        </pc:sldMkLst>
      </pc:sldChg>
      <pc:sldChg chg="ord">
        <pc:chgData name="Sai Siva Prabhu Teja Kondapalli" userId="S::skond015@fiu.edu::ee81189a-f8c8-4e8b-8d60-b3c0d441d4b8" providerId="AD" clId="Web-{4581D38C-162B-C7F7-D032-C6EAA90EF94F}" dt="2024-04-05T23:31:32.640" v="131"/>
        <pc:sldMkLst>
          <pc:docMk/>
          <pc:sldMk cId="1972246088" sldId="297"/>
        </pc:sldMkLst>
      </pc:sldChg>
      <pc:sldChg chg="delSp modSp ord">
        <pc:chgData name="Sai Siva Prabhu Teja Kondapalli" userId="S::skond015@fiu.edu::ee81189a-f8c8-4e8b-8d60-b3c0d441d4b8" providerId="AD" clId="Web-{4581D38C-162B-C7F7-D032-C6EAA90EF94F}" dt="2024-04-05T23:29:01.684" v="118" actId="1076"/>
        <pc:sldMkLst>
          <pc:docMk/>
          <pc:sldMk cId="485701711" sldId="300"/>
        </pc:sldMkLst>
        <pc:spChg chg="del">
          <ac:chgData name="Sai Siva Prabhu Teja Kondapalli" userId="S::skond015@fiu.edu::ee81189a-f8c8-4e8b-8d60-b3c0d441d4b8" providerId="AD" clId="Web-{4581D38C-162B-C7F7-D032-C6EAA90EF94F}" dt="2024-04-05T23:27:16.541" v="106"/>
          <ac:spMkLst>
            <pc:docMk/>
            <pc:sldMk cId="485701711" sldId="300"/>
            <ac:spMk id="4" creationId="{378CBD0D-6C54-6493-687C-8FE158673787}"/>
          </ac:spMkLst>
        </pc:spChg>
        <pc:picChg chg="mod">
          <ac:chgData name="Sai Siva Prabhu Teja Kondapalli" userId="S::skond015@fiu.edu::ee81189a-f8c8-4e8b-8d60-b3c0d441d4b8" providerId="AD" clId="Web-{4581D38C-162B-C7F7-D032-C6EAA90EF94F}" dt="2024-04-05T23:29:01.684" v="118" actId="1076"/>
          <ac:picMkLst>
            <pc:docMk/>
            <pc:sldMk cId="485701711" sldId="300"/>
            <ac:picMk id="2" creationId="{33676ABF-7CD6-0ADC-CE3B-E45B918B0457}"/>
          </ac:picMkLst>
        </pc:picChg>
      </pc:sldChg>
      <pc:sldChg chg="ord">
        <pc:chgData name="Sai Siva Prabhu Teja Kondapalli" userId="S::skond015@fiu.edu::ee81189a-f8c8-4e8b-8d60-b3c0d441d4b8" providerId="AD" clId="Web-{4581D38C-162B-C7F7-D032-C6EAA90EF94F}" dt="2024-04-05T23:28:35.949" v="117"/>
        <pc:sldMkLst>
          <pc:docMk/>
          <pc:sldMk cId="4156031642" sldId="301"/>
        </pc:sldMkLst>
      </pc:sldChg>
      <pc:sldChg chg="ord">
        <pc:chgData name="Sai Siva Prabhu Teja Kondapalli" userId="S::skond015@fiu.edu::ee81189a-f8c8-4e8b-8d60-b3c0d441d4b8" providerId="AD" clId="Web-{4581D38C-162B-C7F7-D032-C6EAA90EF94F}" dt="2024-04-05T23:28:35.949" v="115"/>
        <pc:sldMkLst>
          <pc:docMk/>
          <pc:sldMk cId="3077228540" sldId="303"/>
        </pc:sldMkLst>
      </pc:sldChg>
      <pc:sldChg chg="ord">
        <pc:chgData name="Sai Siva Prabhu Teja Kondapalli" userId="S::skond015@fiu.edu::ee81189a-f8c8-4e8b-8d60-b3c0d441d4b8" providerId="AD" clId="Web-{4581D38C-162B-C7F7-D032-C6EAA90EF94F}" dt="2024-04-05T23:28:35.949" v="113"/>
        <pc:sldMkLst>
          <pc:docMk/>
          <pc:sldMk cId="4005921862" sldId="306"/>
        </pc:sldMkLst>
      </pc:sldChg>
      <pc:sldChg chg="modSp ord">
        <pc:chgData name="Sai Siva Prabhu Teja Kondapalli" userId="S::skond015@fiu.edu::ee81189a-f8c8-4e8b-8d60-b3c0d441d4b8" providerId="AD" clId="Web-{4581D38C-162B-C7F7-D032-C6EAA90EF94F}" dt="2024-04-05T23:29:38.107" v="128" actId="20577"/>
        <pc:sldMkLst>
          <pc:docMk/>
          <pc:sldMk cId="1933655368" sldId="307"/>
        </pc:sldMkLst>
        <pc:spChg chg="mod">
          <ac:chgData name="Sai Siva Prabhu Teja Kondapalli" userId="S::skond015@fiu.edu::ee81189a-f8c8-4e8b-8d60-b3c0d441d4b8" providerId="AD" clId="Web-{4581D38C-162B-C7F7-D032-C6EAA90EF94F}" dt="2024-04-05T23:29:38.107" v="128" actId="20577"/>
          <ac:spMkLst>
            <pc:docMk/>
            <pc:sldMk cId="1933655368" sldId="307"/>
            <ac:spMk id="636" creationId="{00000000-0000-0000-0000-000000000000}"/>
          </ac:spMkLst>
        </pc:spChg>
      </pc:sldChg>
      <pc:sldChg chg="ord">
        <pc:chgData name="Sai Siva Prabhu Teja Kondapalli" userId="S::skond015@fiu.edu::ee81189a-f8c8-4e8b-8d60-b3c0d441d4b8" providerId="AD" clId="Web-{4581D38C-162B-C7F7-D032-C6EAA90EF94F}" dt="2024-04-05T23:28:35.949" v="114"/>
        <pc:sldMkLst>
          <pc:docMk/>
          <pc:sldMk cId="2309549088" sldId="308"/>
        </pc:sldMkLst>
      </pc:sldChg>
      <pc:sldChg chg="modSp">
        <pc:chgData name="Sai Siva Prabhu Teja Kondapalli" userId="S::skond015@fiu.edu::ee81189a-f8c8-4e8b-8d60-b3c0d441d4b8" providerId="AD" clId="Web-{4581D38C-162B-C7F7-D032-C6EAA90EF94F}" dt="2024-04-05T23:41:42.044" v="136" actId="20577"/>
        <pc:sldMkLst>
          <pc:docMk/>
          <pc:sldMk cId="4265219319" sldId="319"/>
        </pc:sldMkLst>
        <pc:spChg chg="mod">
          <ac:chgData name="Sai Siva Prabhu Teja Kondapalli" userId="S::skond015@fiu.edu::ee81189a-f8c8-4e8b-8d60-b3c0d441d4b8" providerId="AD" clId="Web-{4581D38C-162B-C7F7-D032-C6EAA90EF94F}" dt="2024-04-05T23:41:42.044" v="136" actId="20577"/>
          <ac:spMkLst>
            <pc:docMk/>
            <pc:sldMk cId="4265219319" sldId="319"/>
            <ac:spMk id="591" creationId="{00000000-0000-0000-0000-000000000000}"/>
          </ac:spMkLst>
        </pc:spChg>
      </pc:sldChg>
      <pc:sldChg chg="del">
        <pc:chgData name="Sai Siva Prabhu Teja Kondapalli" userId="S::skond015@fiu.edu::ee81189a-f8c8-4e8b-8d60-b3c0d441d4b8" providerId="AD" clId="Web-{4581D38C-162B-C7F7-D032-C6EAA90EF94F}" dt="2024-04-05T23:25:42.867" v="104"/>
        <pc:sldMkLst>
          <pc:docMk/>
          <pc:sldMk cId="3923685310" sldId="322"/>
        </pc:sldMkLst>
      </pc:sldChg>
      <pc:sldChg chg="ord">
        <pc:chgData name="Sai Siva Prabhu Teja Kondapalli" userId="S::skond015@fiu.edu::ee81189a-f8c8-4e8b-8d60-b3c0d441d4b8" providerId="AD" clId="Web-{4581D38C-162B-C7F7-D032-C6EAA90EF94F}" dt="2024-04-05T23:28:35.949" v="110"/>
        <pc:sldMkLst>
          <pc:docMk/>
          <pc:sldMk cId="2509891984" sldId="325"/>
        </pc:sldMkLst>
      </pc:sldChg>
      <pc:sldChg chg="modSp">
        <pc:chgData name="Sai Siva Prabhu Teja Kondapalli" userId="S::skond015@fiu.edu::ee81189a-f8c8-4e8b-8d60-b3c0d441d4b8" providerId="AD" clId="Web-{4581D38C-162B-C7F7-D032-C6EAA90EF94F}" dt="2024-04-05T23:48:53.912" v="158" actId="20577"/>
        <pc:sldMkLst>
          <pc:docMk/>
          <pc:sldMk cId="1919010453" sldId="327"/>
        </pc:sldMkLst>
        <pc:spChg chg="mod">
          <ac:chgData name="Sai Siva Prabhu Teja Kondapalli" userId="S::skond015@fiu.edu::ee81189a-f8c8-4e8b-8d60-b3c0d441d4b8" providerId="AD" clId="Web-{4581D38C-162B-C7F7-D032-C6EAA90EF94F}" dt="2024-04-05T23:48:53.912" v="158" actId="20577"/>
          <ac:spMkLst>
            <pc:docMk/>
            <pc:sldMk cId="1919010453" sldId="327"/>
            <ac:spMk id="3" creationId="{4F60CF68-809A-9A36-0AE4-4ED1000F8F43}"/>
          </ac:spMkLst>
        </pc:spChg>
      </pc:sldChg>
      <pc:sldChg chg="ord">
        <pc:chgData name="Sai Siva Prabhu Teja Kondapalli" userId="S::skond015@fiu.edu::ee81189a-f8c8-4e8b-8d60-b3c0d441d4b8" providerId="AD" clId="Web-{4581D38C-162B-C7F7-D032-C6EAA90EF94F}" dt="2024-04-05T23:28:35.949" v="111"/>
        <pc:sldMkLst>
          <pc:docMk/>
          <pc:sldMk cId="3462956829" sldId="329"/>
        </pc:sldMkLst>
      </pc:sldChg>
      <pc:sldChg chg="ord">
        <pc:chgData name="Sai Siva Prabhu Teja Kondapalli" userId="S::skond015@fiu.edu::ee81189a-f8c8-4e8b-8d60-b3c0d441d4b8" providerId="AD" clId="Web-{4581D38C-162B-C7F7-D032-C6EAA90EF94F}" dt="2024-04-05T23:28:35.949" v="109"/>
        <pc:sldMkLst>
          <pc:docMk/>
          <pc:sldMk cId="4188937718" sldId="331"/>
        </pc:sldMkLst>
      </pc:sldChg>
      <pc:sldChg chg="modSp ord">
        <pc:chgData name="Sai Siva Prabhu Teja Kondapalli" userId="S::skond015@fiu.edu::ee81189a-f8c8-4e8b-8d60-b3c0d441d4b8" providerId="AD" clId="Web-{4581D38C-162B-C7F7-D032-C6EAA90EF94F}" dt="2024-04-05T23:39:57.917" v="135" actId="20577"/>
        <pc:sldMkLst>
          <pc:docMk/>
          <pc:sldMk cId="3589874043" sldId="336"/>
        </pc:sldMkLst>
        <pc:spChg chg="mod">
          <ac:chgData name="Sai Siva Prabhu Teja Kondapalli" userId="S::skond015@fiu.edu::ee81189a-f8c8-4e8b-8d60-b3c0d441d4b8" providerId="AD" clId="Web-{4581D38C-162B-C7F7-D032-C6EAA90EF94F}" dt="2024-04-05T23:39:57.917" v="135" actId="20577"/>
          <ac:spMkLst>
            <pc:docMk/>
            <pc:sldMk cId="3589874043" sldId="336"/>
            <ac:spMk id="631" creationId="{00000000-0000-0000-0000-000000000000}"/>
          </ac:spMkLst>
        </pc:spChg>
      </pc:sldChg>
      <pc:sldChg chg="modSp">
        <pc:chgData name="Sai Siva Prabhu Teja Kondapalli" userId="S::skond015@fiu.edu::ee81189a-f8c8-4e8b-8d60-b3c0d441d4b8" providerId="AD" clId="Web-{4581D38C-162B-C7F7-D032-C6EAA90EF94F}" dt="2024-04-05T23:15:33.183" v="99" actId="20577"/>
        <pc:sldMkLst>
          <pc:docMk/>
          <pc:sldMk cId="4111091370" sldId="339"/>
        </pc:sldMkLst>
        <pc:spChg chg="mod">
          <ac:chgData name="Sai Siva Prabhu Teja Kondapalli" userId="S::skond015@fiu.edu::ee81189a-f8c8-4e8b-8d60-b3c0d441d4b8" providerId="AD" clId="Web-{4581D38C-162B-C7F7-D032-C6EAA90EF94F}" dt="2024-04-05T23:15:33.183" v="99" actId="20577"/>
          <ac:spMkLst>
            <pc:docMk/>
            <pc:sldMk cId="4111091370" sldId="339"/>
            <ac:spMk id="4" creationId="{36C8A388-BE0E-A959-C856-0715BCD2C575}"/>
          </ac:spMkLst>
        </pc:spChg>
      </pc:sldChg>
      <pc:sldChg chg="addSp delSp modSp">
        <pc:chgData name="Sai Siva Prabhu Teja Kondapalli" userId="S::skond015@fiu.edu::ee81189a-f8c8-4e8b-8d60-b3c0d441d4b8" providerId="AD" clId="Web-{4581D38C-162B-C7F7-D032-C6EAA90EF94F}" dt="2024-04-05T23:21:27.393" v="103" actId="1076"/>
        <pc:sldMkLst>
          <pc:docMk/>
          <pc:sldMk cId="2750689066" sldId="340"/>
        </pc:sldMkLst>
        <pc:picChg chg="add mod">
          <ac:chgData name="Sai Siva Prabhu Teja Kondapalli" userId="S::skond015@fiu.edu::ee81189a-f8c8-4e8b-8d60-b3c0d441d4b8" providerId="AD" clId="Web-{4581D38C-162B-C7F7-D032-C6EAA90EF94F}" dt="2024-04-05T23:21:27.393" v="103" actId="1076"/>
          <ac:picMkLst>
            <pc:docMk/>
            <pc:sldMk cId="2750689066" sldId="340"/>
            <ac:picMk id="2" creationId="{42D757B4-5647-8DE2-E189-9AF66164A524}"/>
          </ac:picMkLst>
        </pc:picChg>
        <pc:picChg chg="del">
          <ac:chgData name="Sai Siva Prabhu Teja Kondapalli" userId="S::skond015@fiu.edu::ee81189a-f8c8-4e8b-8d60-b3c0d441d4b8" providerId="AD" clId="Web-{4581D38C-162B-C7F7-D032-C6EAA90EF94F}" dt="2024-04-05T23:21:03.518" v="100"/>
          <ac:picMkLst>
            <pc:docMk/>
            <pc:sldMk cId="2750689066" sldId="340"/>
            <ac:picMk id="3" creationId="{B37ACA19-944C-BBFC-E85A-D12E883D7EBE}"/>
          </ac:picMkLst>
        </pc:picChg>
      </pc:sldChg>
      <pc:sldChg chg="modSp add replId">
        <pc:chgData name="Sai Siva Prabhu Teja Kondapalli" userId="S::skond015@fiu.edu::ee81189a-f8c8-4e8b-8d60-b3c0d441d4b8" providerId="AD" clId="Web-{4581D38C-162B-C7F7-D032-C6EAA90EF94F}" dt="2024-04-05T23:14:40.557" v="91" actId="20577"/>
        <pc:sldMkLst>
          <pc:docMk/>
          <pc:sldMk cId="3922898293" sldId="341"/>
        </pc:sldMkLst>
        <pc:spChg chg="mod">
          <ac:chgData name="Sai Siva Prabhu Teja Kondapalli" userId="S::skond015@fiu.edu::ee81189a-f8c8-4e8b-8d60-b3c0d441d4b8" providerId="AD" clId="Web-{4581D38C-162B-C7F7-D032-C6EAA90EF94F}" dt="2024-04-05T23:14:40.557" v="91" actId="20577"/>
          <ac:spMkLst>
            <pc:docMk/>
            <pc:sldMk cId="3922898293" sldId="341"/>
            <ac:spMk id="4" creationId="{36C8A388-BE0E-A959-C856-0715BCD2C575}"/>
          </ac:spMkLst>
        </pc:spChg>
      </pc:sldChg>
      <pc:sldChg chg="modSp add replId">
        <pc:chgData name="Sai Siva Prabhu Teja Kondapalli" userId="S::skond015@fiu.edu::ee81189a-f8c8-4e8b-8d60-b3c0d441d4b8" providerId="AD" clId="Web-{4581D38C-162B-C7F7-D032-C6EAA90EF94F}" dt="2024-04-05T23:52:59.589" v="242" actId="20577"/>
        <pc:sldMkLst>
          <pc:docMk/>
          <pc:sldMk cId="3989411705" sldId="342"/>
        </pc:sldMkLst>
        <pc:spChg chg="mod">
          <ac:chgData name="Sai Siva Prabhu Teja Kondapalli" userId="S::skond015@fiu.edu::ee81189a-f8c8-4e8b-8d60-b3c0d441d4b8" providerId="AD" clId="Web-{4581D38C-162B-C7F7-D032-C6EAA90EF94F}" dt="2024-04-05T23:52:59.589" v="242" actId="20577"/>
          <ac:spMkLst>
            <pc:docMk/>
            <pc:sldMk cId="3989411705" sldId="342"/>
            <ac:spMk id="4" creationId="{36C8A388-BE0E-A959-C856-0715BCD2C575}"/>
          </ac:spMkLst>
        </pc:spChg>
        <pc:spChg chg="mod">
          <ac:chgData name="Sai Siva Prabhu Teja Kondapalli" userId="S::skond015@fiu.edu::ee81189a-f8c8-4e8b-8d60-b3c0d441d4b8" providerId="AD" clId="Web-{4581D38C-162B-C7F7-D032-C6EAA90EF94F}" dt="2024-04-05T23:49:48.789" v="163" actId="20577"/>
          <ac:spMkLst>
            <pc:docMk/>
            <pc:sldMk cId="3989411705" sldId="342"/>
            <ac:spMk id="591" creationId="{00000000-0000-0000-0000-000000000000}"/>
          </ac:spMkLst>
        </pc:spChg>
      </pc:sldChg>
    </pc:docChg>
  </pc:docChgLst>
  <pc:docChgLst>
    <pc:chgData name="Sai Siva Prabhu Teja Kondapalli" userId="S::skond015@fiu.edu::ee81189a-f8c8-4e8b-8d60-b3c0d441d4b8" providerId="AD" clId="Web-{3F73F553-C352-74E1-971D-60119C1DEACB}"/>
    <pc:docChg chg="modSld">
      <pc:chgData name="Sai Siva Prabhu Teja Kondapalli" userId="S::skond015@fiu.edu::ee81189a-f8c8-4e8b-8d60-b3c0d441d4b8" providerId="AD" clId="Web-{3F73F553-C352-74E1-971D-60119C1DEACB}" dt="2024-02-17T15:11:28.023" v="86"/>
      <pc:docMkLst>
        <pc:docMk/>
      </pc:docMkLst>
      <pc:sldChg chg="modSp">
        <pc:chgData name="Sai Siva Prabhu Teja Kondapalli" userId="S::skond015@fiu.edu::ee81189a-f8c8-4e8b-8d60-b3c0d441d4b8" providerId="AD" clId="Web-{3F73F553-C352-74E1-971D-60119C1DEACB}" dt="2024-02-17T15:04:18.855" v="13" actId="20577"/>
        <pc:sldMkLst>
          <pc:docMk/>
          <pc:sldMk cId="2643680506" sldId="291"/>
        </pc:sldMkLst>
        <pc:spChg chg="mod">
          <ac:chgData name="Sai Siva Prabhu Teja Kondapalli" userId="S::skond015@fiu.edu::ee81189a-f8c8-4e8b-8d60-b3c0d441d4b8" providerId="AD" clId="Web-{3F73F553-C352-74E1-971D-60119C1DEACB}" dt="2024-02-17T15:04:18.855" v="13" actId="20577"/>
          <ac:spMkLst>
            <pc:docMk/>
            <pc:sldMk cId="2643680506" sldId="291"/>
            <ac:spMk id="921" creationId="{00000000-0000-0000-0000-000000000000}"/>
          </ac:spMkLst>
        </pc:spChg>
      </pc:sldChg>
      <pc:sldChg chg="addSp delSp modSp">
        <pc:chgData name="Sai Siva Prabhu Teja Kondapalli" userId="S::skond015@fiu.edu::ee81189a-f8c8-4e8b-8d60-b3c0d441d4b8" providerId="AD" clId="Web-{3F73F553-C352-74E1-971D-60119C1DEACB}" dt="2024-02-17T14:55:55.279" v="4" actId="14100"/>
        <pc:sldMkLst>
          <pc:docMk/>
          <pc:sldMk cId="4005921862" sldId="306"/>
        </pc:sldMkLst>
        <pc:picChg chg="add mod">
          <ac:chgData name="Sai Siva Prabhu Teja Kondapalli" userId="S::skond015@fiu.edu::ee81189a-f8c8-4e8b-8d60-b3c0d441d4b8" providerId="AD" clId="Web-{3F73F553-C352-74E1-971D-60119C1DEACB}" dt="2024-02-17T14:55:55.279" v="4" actId="14100"/>
          <ac:picMkLst>
            <pc:docMk/>
            <pc:sldMk cId="4005921862" sldId="306"/>
            <ac:picMk id="3" creationId="{5C0D310F-ED5C-D9EA-741E-28EDECB5F711}"/>
          </ac:picMkLst>
        </pc:picChg>
        <pc:picChg chg="del">
          <ac:chgData name="Sai Siva Prabhu Teja Kondapalli" userId="S::skond015@fiu.edu::ee81189a-f8c8-4e8b-8d60-b3c0d441d4b8" providerId="AD" clId="Web-{3F73F553-C352-74E1-971D-60119C1DEACB}" dt="2024-02-17T14:55:26.684" v="0"/>
          <ac:picMkLst>
            <pc:docMk/>
            <pc:sldMk cId="4005921862" sldId="306"/>
            <ac:picMk id="4098" creationId="{1EDB3A88-3BE0-9EB3-991C-FC85BCAC362C}"/>
          </ac:picMkLst>
        </pc:picChg>
      </pc:sldChg>
      <pc:sldChg chg="modNotes">
        <pc:chgData name="Sai Siva Prabhu Teja Kondapalli" userId="S::skond015@fiu.edu::ee81189a-f8c8-4e8b-8d60-b3c0d441d4b8" providerId="AD" clId="Web-{3F73F553-C352-74E1-971D-60119C1DEACB}" dt="2024-02-17T15:10:58.226" v="15"/>
        <pc:sldMkLst>
          <pc:docMk/>
          <pc:sldMk cId="3058942533" sldId="311"/>
        </pc:sldMkLst>
      </pc:sldChg>
      <pc:sldChg chg="modNotes">
        <pc:chgData name="Sai Siva Prabhu Teja Kondapalli" userId="S::skond015@fiu.edu::ee81189a-f8c8-4e8b-8d60-b3c0d441d4b8" providerId="AD" clId="Web-{3F73F553-C352-74E1-971D-60119C1DEACB}" dt="2024-02-17T15:10:47.756" v="14"/>
        <pc:sldMkLst>
          <pc:docMk/>
          <pc:sldMk cId="37917722" sldId="312"/>
        </pc:sldMkLst>
      </pc:sldChg>
      <pc:sldChg chg="modSp">
        <pc:chgData name="Sai Siva Prabhu Teja Kondapalli" userId="S::skond015@fiu.edu::ee81189a-f8c8-4e8b-8d60-b3c0d441d4b8" providerId="AD" clId="Web-{3F73F553-C352-74E1-971D-60119C1DEACB}" dt="2024-02-17T14:57:00.015" v="6" actId="1076"/>
        <pc:sldMkLst>
          <pc:docMk/>
          <pc:sldMk cId="1815246862" sldId="321"/>
        </pc:sldMkLst>
        <pc:picChg chg="mod">
          <ac:chgData name="Sai Siva Prabhu Teja Kondapalli" userId="S::skond015@fiu.edu::ee81189a-f8c8-4e8b-8d60-b3c0d441d4b8" providerId="AD" clId="Web-{3F73F553-C352-74E1-971D-60119C1DEACB}" dt="2024-02-17T14:56:56.812" v="5" actId="1076"/>
          <ac:picMkLst>
            <pc:docMk/>
            <pc:sldMk cId="1815246862" sldId="321"/>
            <ac:picMk id="2" creationId="{F8DB4A69-1464-3994-3793-BB5EF6645D55}"/>
          </ac:picMkLst>
        </pc:picChg>
        <pc:picChg chg="mod">
          <ac:chgData name="Sai Siva Prabhu Teja Kondapalli" userId="S::skond015@fiu.edu::ee81189a-f8c8-4e8b-8d60-b3c0d441d4b8" providerId="AD" clId="Web-{3F73F553-C352-74E1-971D-60119C1DEACB}" dt="2024-02-17T14:57:00.015" v="6" actId="1076"/>
          <ac:picMkLst>
            <pc:docMk/>
            <pc:sldMk cId="1815246862" sldId="321"/>
            <ac:picMk id="3" creationId="{B2196FD4-1578-52A9-C368-AF489CFAFA0D}"/>
          </ac:picMkLst>
        </pc:picChg>
      </pc:sldChg>
      <pc:sldChg chg="modNotes">
        <pc:chgData name="Sai Siva Prabhu Teja Kondapalli" userId="S::skond015@fiu.edu::ee81189a-f8c8-4e8b-8d60-b3c0d441d4b8" providerId="AD" clId="Web-{3F73F553-C352-74E1-971D-60119C1DEACB}" dt="2024-02-17T15:11:28.023" v="86"/>
        <pc:sldMkLst>
          <pc:docMk/>
          <pc:sldMk cId="3923685310" sldId="322"/>
        </pc:sldMkLst>
      </pc:sldChg>
    </pc:docChg>
  </pc:docChgLst>
  <pc:docChgLst>
    <pc:chgData name="Jhansi Lakshmi Kammili" userId="S::jkamm004@fiu.edu::2aa66407-b85f-414b-86fa-38fb768ff80d" providerId="AD" clId="Web-{54AD4057-5ACA-B064-159D-FADA0A441227}"/>
    <pc:docChg chg="addSld modSld sldOrd">
      <pc:chgData name="Jhansi Lakshmi Kammili" userId="S::jkamm004@fiu.edu::2aa66407-b85f-414b-86fa-38fb768ff80d" providerId="AD" clId="Web-{54AD4057-5ACA-B064-159D-FADA0A441227}" dt="2024-03-09T16:45:58.841" v="365" actId="20577"/>
      <pc:docMkLst>
        <pc:docMk/>
      </pc:docMkLst>
      <pc:sldChg chg="ord">
        <pc:chgData name="Jhansi Lakshmi Kammili" userId="S::jkamm004@fiu.edu::2aa66407-b85f-414b-86fa-38fb768ff80d" providerId="AD" clId="Web-{54AD4057-5ACA-B064-159D-FADA0A441227}" dt="2024-03-09T15:52:14.149" v="287"/>
        <pc:sldMkLst>
          <pc:docMk/>
          <pc:sldMk cId="3612712464" sldId="298"/>
        </pc:sldMkLst>
      </pc:sldChg>
      <pc:sldChg chg="addSp delSp modSp add replId">
        <pc:chgData name="Jhansi Lakshmi Kammili" userId="S::jkamm004@fiu.edu::2aa66407-b85f-414b-86fa-38fb768ff80d" providerId="AD" clId="Web-{54AD4057-5ACA-B064-159D-FADA0A441227}" dt="2024-03-09T16:45:58.841" v="365" actId="20577"/>
        <pc:sldMkLst>
          <pc:docMk/>
          <pc:sldMk cId="1791413028" sldId="326"/>
        </pc:sldMkLst>
        <pc:spChg chg="add mod">
          <ac:chgData name="Jhansi Lakshmi Kammili" userId="S::jkamm004@fiu.edu::2aa66407-b85f-414b-86fa-38fb768ff80d" providerId="AD" clId="Web-{54AD4057-5ACA-B064-159D-FADA0A441227}" dt="2024-03-09T16:45:58.841" v="365" actId="20577"/>
          <ac:spMkLst>
            <pc:docMk/>
            <pc:sldMk cId="1791413028" sldId="326"/>
            <ac:spMk id="3" creationId="{4F60CF68-809A-9A36-0AE4-4ED1000F8F43}"/>
          </ac:spMkLst>
        </pc:spChg>
        <pc:spChg chg="mod">
          <ac:chgData name="Jhansi Lakshmi Kammili" userId="S::jkamm004@fiu.edu::2aa66407-b85f-414b-86fa-38fb768ff80d" providerId="AD" clId="Web-{54AD4057-5ACA-B064-159D-FADA0A441227}" dt="2024-03-09T15:48:20.251" v="20" actId="20577"/>
          <ac:spMkLst>
            <pc:docMk/>
            <pc:sldMk cId="1791413028" sldId="326"/>
            <ac:spMk id="591" creationId="{00000000-0000-0000-0000-000000000000}"/>
          </ac:spMkLst>
        </pc:spChg>
        <pc:picChg chg="del">
          <ac:chgData name="Jhansi Lakshmi Kammili" userId="S::jkamm004@fiu.edu::2aa66407-b85f-414b-86fa-38fb768ff80d" providerId="AD" clId="Web-{54AD4057-5ACA-B064-159D-FADA0A441227}" dt="2024-03-09T15:48:22.548" v="21"/>
          <ac:picMkLst>
            <pc:docMk/>
            <pc:sldMk cId="1791413028" sldId="326"/>
            <ac:picMk id="5" creationId="{C068B4C4-93E4-35DA-9936-1423EEF72ECF}"/>
          </ac:picMkLst>
        </pc:picChg>
      </pc:sldChg>
      <pc:sldChg chg="modSp add replId">
        <pc:chgData name="Jhansi Lakshmi Kammili" userId="S::jkamm004@fiu.edu::2aa66407-b85f-414b-86fa-38fb768ff80d" providerId="AD" clId="Web-{54AD4057-5ACA-B064-159D-FADA0A441227}" dt="2024-03-09T15:51:51.289" v="286" actId="20577"/>
        <pc:sldMkLst>
          <pc:docMk/>
          <pc:sldMk cId="1919010453" sldId="327"/>
        </pc:sldMkLst>
        <pc:spChg chg="mod">
          <ac:chgData name="Jhansi Lakshmi Kammili" userId="S::jkamm004@fiu.edu::2aa66407-b85f-414b-86fa-38fb768ff80d" providerId="AD" clId="Web-{54AD4057-5ACA-B064-159D-FADA0A441227}" dt="2024-03-09T15:51:51.289" v="286" actId="20577"/>
          <ac:spMkLst>
            <pc:docMk/>
            <pc:sldMk cId="1919010453" sldId="327"/>
            <ac:spMk id="3" creationId="{4F60CF68-809A-9A36-0AE4-4ED1000F8F43}"/>
          </ac:spMkLst>
        </pc:spChg>
        <pc:spChg chg="mod">
          <ac:chgData name="Jhansi Lakshmi Kammili" userId="S::jkamm004@fiu.edu::2aa66407-b85f-414b-86fa-38fb768ff80d" providerId="AD" clId="Web-{54AD4057-5ACA-B064-159D-FADA0A441227}" dt="2024-03-09T15:51:05.147" v="210" actId="20577"/>
          <ac:spMkLst>
            <pc:docMk/>
            <pc:sldMk cId="1919010453" sldId="327"/>
            <ac:spMk id="591" creationId="{00000000-0000-0000-0000-000000000000}"/>
          </ac:spMkLst>
        </pc:spChg>
      </pc:sldChg>
    </pc:docChg>
  </pc:docChgLst>
  <pc:docChgLst>
    <pc:chgData name="Jhansi Lakshmi Kammili" userId="S::jkamm004@fiu.edu::2aa66407-b85f-414b-86fa-38fb768ff80d" providerId="AD" clId="Web-{6CFDFB4B-C98D-8315-248D-6B1D0ABA7877}"/>
    <pc:docChg chg="addSld delSld modSld sldOrd">
      <pc:chgData name="Jhansi Lakshmi Kammili" userId="S::jkamm004@fiu.edu::2aa66407-b85f-414b-86fa-38fb768ff80d" providerId="AD" clId="Web-{6CFDFB4B-C98D-8315-248D-6B1D0ABA7877}" dt="2024-02-15T18:21:55.300" v="499"/>
      <pc:docMkLst>
        <pc:docMk/>
      </pc:docMkLst>
      <pc:sldChg chg="del">
        <pc:chgData name="Jhansi Lakshmi Kammili" userId="S::jkamm004@fiu.edu::2aa66407-b85f-414b-86fa-38fb768ff80d" providerId="AD" clId="Web-{6CFDFB4B-C98D-8315-248D-6B1D0ABA7877}" dt="2024-02-15T18:08:51.951" v="480"/>
        <pc:sldMkLst>
          <pc:docMk/>
          <pc:sldMk cId="3954880574" sldId="289"/>
        </pc:sldMkLst>
      </pc:sldChg>
      <pc:sldChg chg="delSp modSp">
        <pc:chgData name="Jhansi Lakshmi Kammili" userId="S::jkamm004@fiu.edu::2aa66407-b85f-414b-86fa-38fb768ff80d" providerId="AD" clId="Web-{6CFDFB4B-C98D-8315-248D-6B1D0ABA7877}" dt="2024-02-15T16:55:55.761" v="199" actId="1076"/>
        <pc:sldMkLst>
          <pc:docMk/>
          <pc:sldMk cId="3612712464" sldId="298"/>
        </pc:sldMkLst>
        <pc:spChg chg="mod">
          <ac:chgData name="Jhansi Lakshmi Kammili" userId="S::jkamm004@fiu.edu::2aa66407-b85f-414b-86fa-38fb768ff80d" providerId="AD" clId="Web-{6CFDFB4B-C98D-8315-248D-6B1D0ABA7877}" dt="2024-02-15T16:55:55.761" v="199" actId="1076"/>
          <ac:spMkLst>
            <pc:docMk/>
            <pc:sldMk cId="3612712464" sldId="298"/>
            <ac:spMk id="591" creationId="{00000000-0000-0000-0000-000000000000}"/>
          </ac:spMkLst>
        </pc:spChg>
        <pc:picChg chg="del">
          <ac:chgData name="Jhansi Lakshmi Kammili" userId="S::jkamm004@fiu.edu::2aa66407-b85f-414b-86fa-38fb768ff80d" providerId="AD" clId="Web-{6CFDFB4B-C98D-8315-248D-6B1D0ABA7877}" dt="2024-02-15T15:44:57.127" v="1"/>
          <ac:picMkLst>
            <pc:docMk/>
            <pc:sldMk cId="3612712464" sldId="298"/>
            <ac:picMk id="7" creationId="{3FC03BFF-0AB8-4F56-BD9C-4C8C97668D00}"/>
          </ac:picMkLst>
        </pc:picChg>
      </pc:sldChg>
      <pc:sldChg chg="addSp delSp modSp ord">
        <pc:chgData name="Jhansi Lakshmi Kammili" userId="S::jkamm004@fiu.edu::2aa66407-b85f-414b-86fa-38fb768ff80d" providerId="AD" clId="Web-{6CFDFB4B-C98D-8315-248D-6B1D0ABA7877}" dt="2024-02-15T17:57:11.949" v="401" actId="14100"/>
        <pc:sldMkLst>
          <pc:docMk/>
          <pc:sldMk cId="485701711" sldId="300"/>
        </pc:sldMkLst>
        <pc:picChg chg="add mod">
          <ac:chgData name="Jhansi Lakshmi Kammili" userId="S::jkamm004@fiu.edu::2aa66407-b85f-414b-86fa-38fb768ff80d" providerId="AD" clId="Web-{6CFDFB4B-C98D-8315-248D-6B1D0ABA7877}" dt="2024-02-15T17:57:11.949" v="401" actId="14100"/>
          <ac:picMkLst>
            <pc:docMk/>
            <pc:sldMk cId="485701711" sldId="300"/>
            <ac:picMk id="2" creationId="{33676ABF-7CD6-0ADC-CE3B-E45B918B0457}"/>
          </ac:picMkLst>
        </pc:picChg>
        <pc:picChg chg="del">
          <ac:chgData name="Jhansi Lakshmi Kammili" userId="S::jkamm004@fiu.edu::2aa66407-b85f-414b-86fa-38fb768ff80d" providerId="AD" clId="Web-{6CFDFB4B-C98D-8315-248D-6B1D0ABA7877}" dt="2024-02-15T17:57:03.902" v="398"/>
          <ac:picMkLst>
            <pc:docMk/>
            <pc:sldMk cId="485701711" sldId="300"/>
            <ac:picMk id="3074" creationId="{3835873A-E3AE-364D-A884-0A9B1F80CDCD}"/>
          </ac:picMkLst>
        </pc:picChg>
      </pc:sldChg>
      <pc:sldChg chg="modSp">
        <pc:chgData name="Jhansi Lakshmi Kammili" userId="S::jkamm004@fiu.edu::2aa66407-b85f-414b-86fa-38fb768ff80d" providerId="AD" clId="Web-{6CFDFB4B-C98D-8315-248D-6B1D0ABA7877}" dt="2024-02-15T18:04:55.445" v="441" actId="20577"/>
        <pc:sldMkLst>
          <pc:docMk/>
          <pc:sldMk cId="4156031642" sldId="301"/>
        </pc:sldMkLst>
        <pc:spChg chg="mod">
          <ac:chgData name="Jhansi Lakshmi Kammili" userId="S::jkamm004@fiu.edu::2aa66407-b85f-414b-86fa-38fb768ff80d" providerId="AD" clId="Web-{6CFDFB4B-C98D-8315-248D-6B1D0ABA7877}" dt="2024-02-15T18:04:55.445" v="441" actId="20577"/>
          <ac:spMkLst>
            <pc:docMk/>
            <pc:sldMk cId="4156031642" sldId="301"/>
            <ac:spMk id="631" creationId="{00000000-0000-0000-0000-000000000000}"/>
          </ac:spMkLst>
        </pc:spChg>
      </pc:sldChg>
      <pc:sldChg chg="ord">
        <pc:chgData name="Jhansi Lakshmi Kammili" userId="S::jkamm004@fiu.edu::2aa66407-b85f-414b-86fa-38fb768ff80d" providerId="AD" clId="Web-{6CFDFB4B-C98D-8315-248D-6B1D0ABA7877}" dt="2024-02-15T18:05:12.055" v="446"/>
        <pc:sldMkLst>
          <pc:docMk/>
          <pc:sldMk cId="3058942533" sldId="311"/>
        </pc:sldMkLst>
      </pc:sldChg>
      <pc:sldChg chg="ord">
        <pc:chgData name="Jhansi Lakshmi Kammili" userId="S::jkamm004@fiu.edu::2aa66407-b85f-414b-86fa-38fb768ff80d" providerId="AD" clId="Web-{6CFDFB4B-C98D-8315-248D-6B1D0ABA7877}" dt="2024-02-15T18:05:12.055" v="447"/>
        <pc:sldMkLst>
          <pc:docMk/>
          <pc:sldMk cId="37917722" sldId="312"/>
        </pc:sldMkLst>
      </pc:sldChg>
      <pc:sldChg chg="ord">
        <pc:chgData name="Jhansi Lakshmi Kammili" userId="S::jkamm004@fiu.edu::2aa66407-b85f-414b-86fa-38fb768ff80d" providerId="AD" clId="Web-{6CFDFB4B-C98D-8315-248D-6B1D0ABA7877}" dt="2024-02-15T18:05:12.055" v="448"/>
        <pc:sldMkLst>
          <pc:docMk/>
          <pc:sldMk cId="2721028788" sldId="314"/>
        </pc:sldMkLst>
      </pc:sldChg>
      <pc:sldChg chg="ord">
        <pc:chgData name="Jhansi Lakshmi Kammili" userId="S::jkamm004@fiu.edu::2aa66407-b85f-414b-86fa-38fb768ff80d" providerId="AD" clId="Web-{6CFDFB4B-C98D-8315-248D-6B1D0ABA7877}" dt="2024-02-15T17:40:21.798" v="223"/>
        <pc:sldMkLst>
          <pc:docMk/>
          <pc:sldMk cId="3789125802" sldId="316"/>
        </pc:sldMkLst>
      </pc:sldChg>
      <pc:sldChg chg="modSp ord">
        <pc:chgData name="Jhansi Lakshmi Kammili" userId="S::jkamm004@fiu.edu::2aa66407-b85f-414b-86fa-38fb768ff80d" providerId="AD" clId="Web-{6CFDFB4B-C98D-8315-248D-6B1D0ABA7877}" dt="2024-02-15T18:05:12.055" v="444"/>
        <pc:sldMkLst>
          <pc:docMk/>
          <pc:sldMk cId="3039606342" sldId="317"/>
        </pc:sldMkLst>
        <pc:spChg chg="mod">
          <ac:chgData name="Jhansi Lakshmi Kammili" userId="S::jkamm004@fiu.edu::2aa66407-b85f-414b-86fa-38fb768ff80d" providerId="AD" clId="Web-{6CFDFB4B-C98D-8315-248D-6B1D0ABA7877}" dt="2024-02-15T18:05:04.977" v="443" actId="20577"/>
          <ac:spMkLst>
            <pc:docMk/>
            <pc:sldMk cId="3039606342" sldId="317"/>
            <ac:spMk id="6" creationId="{FA409232-28AC-E58F-66F4-13125E569586}"/>
          </ac:spMkLst>
        </pc:spChg>
      </pc:sldChg>
      <pc:sldChg chg="addSp delSp modSp add del mod replId modClrScheme chgLayout">
        <pc:chgData name="Jhansi Lakshmi Kammili" userId="S::jkamm004@fiu.edu::2aa66407-b85f-414b-86fa-38fb768ff80d" providerId="AD" clId="Web-{6CFDFB4B-C98D-8315-248D-6B1D0ABA7877}" dt="2024-02-15T15:49:04.157" v="45"/>
        <pc:sldMkLst>
          <pc:docMk/>
          <pc:sldMk cId="956507089" sldId="318"/>
        </pc:sldMkLst>
        <pc:spChg chg="add del mod">
          <ac:chgData name="Jhansi Lakshmi Kammili" userId="S::jkamm004@fiu.edu::2aa66407-b85f-414b-86fa-38fb768ff80d" providerId="AD" clId="Web-{6CFDFB4B-C98D-8315-248D-6B1D0ABA7877}" dt="2024-02-15T15:48:28.218" v="35"/>
          <ac:spMkLst>
            <pc:docMk/>
            <pc:sldMk cId="956507089" sldId="318"/>
            <ac:spMk id="2" creationId="{F58D8A64-B7F7-516C-4678-7AF401DE8F31}"/>
          </ac:spMkLst>
        </pc:spChg>
        <pc:spChg chg="add">
          <ac:chgData name="Jhansi Lakshmi Kammili" userId="S::jkamm004@fiu.edu::2aa66407-b85f-414b-86fa-38fb768ff80d" providerId="AD" clId="Web-{6CFDFB4B-C98D-8315-248D-6B1D0ABA7877}" dt="2024-02-15T15:48:29.655" v="36"/>
          <ac:spMkLst>
            <pc:docMk/>
            <pc:sldMk cId="956507089" sldId="318"/>
            <ac:spMk id="4" creationId="{92F21326-6027-3289-971D-8E683DB6E396}"/>
          </ac:spMkLst>
        </pc:spChg>
        <pc:spChg chg="add">
          <ac:chgData name="Jhansi Lakshmi Kammili" userId="S::jkamm004@fiu.edu::2aa66407-b85f-414b-86fa-38fb768ff80d" providerId="AD" clId="Web-{6CFDFB4B-C98D-8315-248D-6B1D0ABA7877}" dt="2024-02-15T15:48:29.733" v="37"/>
          <ac:spMkLst>
            <pc:docMk/>
            <pc:sldMk cId="956507089" sldId="318"/>
            <ac:spMk id="6" creationId="{AC66DCE8-6771-0059-B5C0-8E9EAB57713C}"/>
          </ac:spMkLst>
        </pc:spChg>
        <pc:spChg chg="add">
          <ac:chgData name="Jhansi Lakshmi Kammili" userId="S::jkamm004@fiu.edu::2aa66407-b85f-414b-86fa-38fb768ff80d" providerId="AD" clId="Web-{6CFDFB4B-C98D-8315-248D-6B1D0ABA7877}" dt="2024-02-15T15:48:29.796" v="38"/>
          <ac:spMkLst>
            <pc:docMk/>
            <pc:sldMk cId="956507089" sldId="318"/>
            <ac:spMk id="9" creationId="{03211BB3-E25F-107E-5D68-B1131CD8BC00}"/>
          </ac:spMkLst>
        </pc:spChg>
        <pc:spChg chg="add">
          <ac:chgData name="Jhansi Lakshmi Kammili" userId="S::jkamm004@fiu.edu::2aa66407-b85f-414b-86fa-38fb768ff80d" providerId="AD" clId="Web-{6CFDFB4B-C98D-8315-248D-6B1D0ABA7877}" dt="2024-02-15T15:48:29.890" v="39"/>
          <ac:spMkLst>
            <pc:docMk/>
            <pc:sldMk cId="956507089" sldId="318"/>
            <ac:spMk id="11" creationId="{EAB85C83-BFEE-B06C-CEF7-858CB0B60E41}"/>
          </ac:spMkLst>
        </pc:spChg>
        <pc:spChg chg="add">
          <ac:chgData name="Jhansi Lakshmi Kammili" userId="S::jkamm004@fiu.edu::2aa66407-b85f-414b-86fa-38fb768ff80d" providerId="AD" clId="Web-{6CFDFB4B-C98D-8315-248D-6B1D0ABA7877}" dt="2024-02-15T15:48:29.968" v="40"/>
          <ac:spMkLst>
            <pc:docMk/>
            <pc:sldMk cId="956507089" sldId="318"/>
            <ac:spMk id="13" creationId="{615C517A-5DEF-42F8-2775-2CEA82C92EBA}"/>
          </ac:spMkLst>
        </pc:spChg>
        <pc:spChg chg="add">
          <ac:chgData name="Jhansi Lakshmi Kammili" userId="S::jkamm004@fiu.edu::2aa66407-b85f-414b-86fa-38fb768ff80d" providerId="AD" clId="Web-{6CFDFB4B-C98D-8315-248D-6B1D0ABA7877}" dt="2024-02-15T15:48:30.062" v="41"/>
          <ac:spMkLst>
            <pc:docMk/>
            <pc:sldMk cId="956507089" sldId="318"/>
            <ac:spMk id="15" creationId="{1A682DDF-DA03-720A-DAC9-79EF689BEACE}"/>
          </ac:spMkLst>
        </pc:spChg>
        <pc:spChg chg="add">
          <ac:chgData name="Jhansi Lakshmi Kammili" userId="S::jkamm004@fiu.edu::2aa66407-b85f-414b-86fa-38fb768ff80d" providerId="AD" clId="Web-{6CFDFB4B-C98D-8315-248D-6B1D0ABA7877}" dt="2024-02-15T15:48:30.202" v="42"/>
          <ac:spMkLst>
            <pc:docMk/>
            <pc:sldMk cId="956507089" sldId="318"/>
            <ac:spMk id="17" creationId="{25F41836-98F9-8C6C-AA6A-FAC502E27F45}"/>
          </ac:spMkLst>
        </pc:spChg>
        <pc:spChg chg="add">
          <ac:chgData name="Jhansi Lakshmi Kammili" userId="S::jkamm004@fiu.edu::2aa66407-b85f-414b-86fa-38fb768ff80d" providerId="AD" clId="Web-{6CFDFB4B-C98D-8315-248D-6B1D0ABA7877}" dt="2024-02-15T15:48:30.327" v="43"/>
          <ac:spMkLst>
            <pc:docMk/>
            <pc:sldMk cId="956507089" sldId="318"/>
            <ac:spMk id="19" creationId="{88FC9EC5-B9ED-05F9-F423-25BDE4FD4157}"/>
          </ac:spMkLst>
        </pc:spChg>
        <pc:spChg chg="mod ord">
          <ac:chgData name="Jhansi Lakshmi Kammili" userId="S::jkamm004@fiu.edu::2aa66407-b85f-414b-86fa-38fb768ff80d" providerId="AD" clId="Web-{6CFDFB4B-C98D-8315-248D-6B1D0ABA7877}" dt="2024-02-15T15:47:10.541" v="33"/>
          <ac:spMkLst>
            <pc:docMk/>
            <pc:sldMk cId="956507089" sldId="318"/>
            <ac:spMk id="589" creationId="{00000000-0000-0000-0000-000000000000}"/>
          </ac:spMkLst>
        </pc:spChg>
        <pc:spChg chg="mod">
          <ac:chgData name="Jhansi Lakshmi Kammili" userId="S::jkamm004@fiu.edu::2aa66407-b85f-414b-86fa-38fb768ff80d" providerId="AD" clId="Web-{6CFDFB4B-C98D-8315-248D-6B1D0ABA7877}" dt="2024-02-15T15:47:10.541" v="33"/>
          <ac:spMkLst>
            <pc:docMk/>
            <pc:sldMk cId="956507089" sldId="318"/>
            <ac:spMk id="591" creationId="{00000000-0000-0000-0000-000000000000}"/>
          </ac:spMkLst>
        </pc:spChg>
        <pc:grpChg chg="add">
          <ac:chgData name="Jhansi Lakshmi Kammili" userId="S::jkamm004@fiu.edu::2aa66407-b85f-414b-86fa-38fb768ff80d" providerId="AD" clId="Web-{6CFDFB4B-C98D-8315-248D-6B1D0ABA7877}" dt="2024-02-15T15:48:30.468" v="44"/>
          <ac:grpSpMkLst>
            <pc:docMk/>
            <pc:sldMk cId="956507089" sldId="318"/>
            <ac:grpSpMk id="31" creationId="{DBECA81B-2F2D-2E48-7446-2C86F20D37CB}"/>
          </ac:grpSpMkLst>
        </pc:grpChg>
        <pc:picChg chg="del">
          <ac:chgData name="Jhansi Lakshmi Kammili" userId="S::jkamm004@fiu.edu::2aa66407-b85f-414b-86fa-38fb768ff80d" providerId="AD" clId="Web-{6CFDFB4B-C98D-8315-248D-6B1D0ABA7877}" dt="2024-02-15T15:45:45.927" v="7"/>
          <ac:picMkLst>
            <pc:docMk/>
            <pc:sldMk cId="956507089" sldId="318"/>
            <ac:picMk id="7" creationId="{3FC03BFF-0AB8-4F56-BD9C-4C8C97668D00}"/>
          </ac:picMkLst>
        </pc:picChg>
      </pc:sldChg>
      <pc:sldChg chg="addSp delSp modSp add replId">
        <pc:chgData name="Jhansi Lakshmi Kammili" userId="S::jkamm004@fiu.edu::2aa66407-b85f-414b-86fa-38fb768ff80d" providerId="AD" clId="Web-{6CFDFB4B-C98D-8315-248D-6B1D0ABA7877}" dt="2024-02-15T17:40:55.846" v="230" actId="20577"/>
        <pc:sldMkLst>
          <pc:docMk/>
          <pc:sldMk cId="4265219319" sldId="319"/>
        </pc:sldMkLst>
        <pc:spChg chg="add del mod">
          <ac:chgData name="Jhansi Lakshmi Kammili" userId="S::jkamm004@fiu.edu::2aa66407-b85f-414b-86fa-38fb768ff80d" providerId="AD" clId="Web-{6CFDFB4B-C98D-8315-248D-6B1D0ABA7877}" dt="2024-02-15T16:49:30.422" v="194"/>
          <ac:spMkLst>
            <pc:docMk/>
            <pc:sldMk cId="4265219319" sldId="319"/>
            <ac:spMk id="3" creationId="{D7A746FA-B906-BD57-FDB4-0DC936AED642}"/>
          </ac:spMkLst>
        </pc:spChg>
        <pc:spChg chg="mod">
          <ac:chgData name="Jhansi Lakshmi Kammili" userId="S::jkamm004@fiu.edu::2aa66407-b85f-414b-86fa-38fb768ff80d" providerId="AD" clId="Web-{6CFDFB4B-C98D-8315-248D-6B1D0ABA7877}" dt="2024-02-15T17:40:55.846" v="230" actId="20577"/>
          <ac:spMkLst>
            <pc:docMk/>
            <pc:sldMk cId="4265219319" sldId="319"/>
            <ac:spMk id="591" creationId="{00000000-0000-0000-0000-000000000000}"/>
          </ac:spMkLst>
        </pc:spChg>
        <pc:picChg chg="add mod">
          <ac:chgData name="Jhansi Lakshmi Kammili" userId="S::jkamm004@fiu.edu::2aa66407-b85f-414b-86fa-38fb768ff80d" providerId="AD" clId="Web-{6CFDFB4B-C98D-8315-248D-6B1D0ABA7877}" dt="2024-02-15T16:51:14.581" v="198"/>
          <ac:picMkLst>
            <pc:docMk/>
            <pc:sldMk cId="4265219319" sldId="319"/>
            <ac:picMk id="2" creationId="{990F91EF-219E-A66D-4586-536F2D859A9A}"/>
          </ac:picMkLst>
        </pc:picChg>
        <pc:picChg chg="del">
          <ac:chgData name="Jhansi Lakshmi Kammili" userId="S::jkamm004@fiu.edu::2aa66407-b85f-414b-86fa-38fb768ff80d" providerId="AD" clId="Web-{6CFDFB4B-C98D-8315-248D-6B1D0ABA7877}" dt="2024-02-15T15:53:22.079" v="155"/>
          <ac:picMkLst>
            <pc:docMk/>
            <pc:sldMk cId="4265219319" sldId="319"/>
            <ac:picMk id="7" creationId="{3FC03BFF-0AB8-4F56-BD9C-4C8C97668D00}"/>
          </ac:picMkLst>
        </pc:picChg>
      </pc:sldChg>
      <pc:sldChg chg="addSp delSp modSp add ord replId">
        <pc:chgData name="Jhansi Lakshmi Kammili" userId="S::jkamm004@fiu.edu::2aa66407-b85f-414b-86fa-38fb768ff80d" providerId="AD" clId="Web-{6CFDFB4B-C98D-8315-248D-6B1D0ABA7877}" dt="2024-02-15T18:04:54.617" v="439" actId="20577"/>
        <pc:sldMkLst>
          <pc:docMk/>
          <pc:sldMk cId="1588676949" sldId="320"/>
        </pc:sldMkLst>
        <pc:spChg chg="add del mod">
          <ac:chgData name="Jhansi Lakshmi Kammili" userId="S::jkamm004@fiu.edu::2aa66407-b85f-414b-86fa-38fb768ff80d" providerId="AD" clId="Web-{6CFDFB4B-C98D-8315-248D-6B1D0ABA7877}" dt="2024-02-15T15:50:12.552" v="76"/>
          <ac:spMkLst>
            <pc:docMk/>
            <pc:sldMk cId="1588676949" sldId="320"/>
            <ac:spMk id="3" creationId="{E5A549FD-BDE6-B13D-C3EE-7588CEB49624}"/>
          </ac:spMkLst>
        </pc:spChg>
        <pc:spChg chg="add del mod">
          <ac:chgData name="Jhansi Lakshmi Kammili" userId="S::jkamm004@fiu.edu::2aa66407-b85f-414b-86fa-38fb768ff80d" providerId="AD" clId="Web-{6CFDFB4B-C98D-8315-248D-6B1D0ABA7877}" dt="2024-02-15T15:50:12.552" v="75"/>
          <ac:spMkLst>
            <pc:docMk/>
            <pc:sldMk cId="1588676949" sldId="320"/>
            <ac:spMk id="5" creationId="{A163E80C-6E28-B21C-D7A0-98ABED53E31C}"/>
          </ac:spMkLst>
        </pc:spChg>
        <pc:spChg chg="add del mod">
          <ac:chgData name="Jhansi Lakshmi Kammili" userId="S::jkamm004@fiu.edu::2aa66407-b85f-414b-86fa-38fb768ff80d" providerId="AD" clId="Web-{6CFDFB4B-C98D-8315-248D-6B1D0ABA7877}" dt="2024-02-15T15:50:12.552" v="74"/>
          <ac:spMkLst>
            <pc:docMk/>
            <pc:sldMk cId="1588676949" sldId="320"/>
            <ac:spMk id="7" creationId="{CFDB004C-2FEB-441D-A6FC-514C5B6FCC6C}"/>
          </ac:spMkLst>
        </pc:spChg>
        <pc:spChg chg="add del mod">
          <ac:chgData name="Jhansi Lakshmi Kammili" userId="S::jkamm004@fiu.edu::2aa66407-b85f-414b-86fa-38fb768ff80d" providerId="AD" clId="Web-{6CFDFB4B-C98D-8315-248D-6B1D0ABA7877}" dt="2024-02-15T15:50:12.552" v="73"/>
          <ac:spMkLst>
            <pc:docMk/>
            <pc:sldMk cId="1588676949" sldId="320"/>
            <ac:spMk id="9" creationId="{0978701B-891A-C351-4FD8-9CED8CF24DA8}"/>
          </ac:spMkLst>
        </pc:spChg>
        <pc:spChg chg="add del mod">
          <ac:chgData name="Jhansi Lakshmi Kammili" userId="S::jkamm004@fiu.edu::2aa66407-b85f-414b-86fa-38fb768ff80d" providerId="AD" clId="Web-{6CFDFB4B-C98D-8315-248D-6B1D0ABA7877}" dt="2024-02-15T15:50:12.552" v="72"/>
          <ac:spMkLst>
            <pc:docMk/>
            <pc:sldMk cId="1588676949" sldId="320"/>
            <ac:spMk id="11" creationId="{78994827-07FE-9E52-98F9-EE609848BAC1}"/>
          </ac:spMkLst>
        </pc:spChg>
        <pc:spChg chg="add del mod">
          <ac:chgData name="Jhansi Lakshmi Kammili" userId="S::jkamm004@fiu.edu::2aa66407-b85f-414b-86fa-38fb768ff80d" providerId="AD" clId="Web-{6CFDFB4B-C98D-8315-248D-6B1D0ABA7877}" dt="2024-02-15T15:50:12.552" v="71"/>
          <ac:spMkLst>
            <pc:docMk/>
            <pc:sldMk cId="1588676949" sldId="320"/>
            <ac:spMk id="13" creationId="{696BCD73-5E70-70BD-E81A-C7F1160E41EB}"/>
          </ac:spMkLst>
        </pc:spChg>
        <pc:spChg chg="add del mod">
          <ac:chgData name="Jhansi Lakshmi Kammili" userId="S::jkamm004@fiu.edu::2aa66407-b85f-414b-86fa-38fb768ff80d" providerId="AD" clId="Web-{6CFDFB4B-C98D-8315-248D-6B1D0ABA7877}" dt="2024-02-15T15:50:12.552" v="70"/>
          <ac:spMkLst>
            <pc:docMk/>
            <pc:sldMk cId="1588676949" sldId="320"/>
            <ac:spMk id="15" creationId="{335ECC91-5852-57B9-B550-910058C83EED}"/>
          </ac:spMkLst>
        </pc:spChg>
        <pc:spChg chg="add del mod">
          <ac:chgData name="Jhansi Lakshmi Kammili" userId="S::jkamm004@fiu.edu::2aa66407-b85f-414b-86fa-38fb768ff80d" providerId="AD" clId="Web-{6CFDFB4B-C98D-8315-248D-6B1D0ABA7877}" dt="2024-02-15T15:50:12.552" v="69"/>
          <ac:spMkLst>
            <pc:docMk/>
            <pc:sldMk cId="1588676949" sldId="320"/>
            <ac:spMk id="17" creationId="{7D799689-25E3-7C74-8DF6-2F6D6B23241F}"/>
          </ac:spMkLst>
        </pc:spChg>
        <pc:spChg chg="add del mod">
          <ac:chgData name="Jhansi Lakshmi Kammili" userId="S::jkamm004@fiu.edu::2aa66407-b85f-414b-86fa-38fb768ff80d" providerId="AD" clId="Web-{6CFDFB4B-C98D-8315-248D-6B1D0ABA7877}" dt="2024-02-15T15:52:23.748" v="127"/>
          <ac:spMkLst>
            <pc:docMk/>
            <pc:sldMk cId="1588676949" sldId="320"/>
            <ac:spMk id="19" creationId="{7C567569-E3D0-8767-1732-BC7C888CD239}"/>
          </ac:spMkLst>
        </pc:spChg>
        <pc:spChg chg="add del mod">
          <ac:chgData name="Jhansi Lakshmi Kammili" userId="S::jkamm004@fiu.edu::2aa66407-b85f-414b-86fa-38fb768ff80d" providerId="AD" clId="Web-{6CFDFB4B-C98D-8315-248D-6B1D0ABA7877}" dt="2024-02-15T15:52:28.154" v="128"/>
          <ac:spMkLst>
            <pc:docMk/>
            <pc:sldMk cId="1588676949" sldId="320"/>
            <ac:spMk id="21" creationId="{E4E394E1-046E-1245-D5E9-E7238DB513E9}"/>
          </ac:spMkLst>
        </pc:spChg>
        <pc:spChg chg="del mod">
          <ac:chgData name="Jhansi Lakshmi Kammili" userId="S::jkamm004@fiu.edu::2aa66407-b85f-414b-86fa-38fb768ff80d" providerId="AD" clId="Web-{6CFDFB4B-C98D-8315-248D-6B1D0ABA7877}" dt="2024-02-15T15:50:04.473" v="68"/>
          <ac:spMkLst>
            <pc:docMk/>
            <pc:sldMk cId="1588676949" sldId="320"/>
            <ac:spMk id="423" creationId="{00000000-0000-0000-0000-000000000000}"/>
          </ac:spMkLst>
        </pc:spChg>
        <pc:spChg chg="del">
          <ac:chgData name="Jhansi Lakshmi Kammili" userId="S::jkamm004@fiu.edu::2aa66407-b85f-414b-86fa-38fb768ff80d" providerId="AD" clId="Web-{6CFDFB4B-C98D-8315-248D-6B1D0ABA7877}" dt="2024-02-15T15:49:39.566" v="55"/>
          <ac:spMkLst>
            <pc:docMk/>
            <pc:sldMk cId="1588676949" sldId="320"/>
            <ac:spMk id="424" creationId="{00000000-0000-0000-0000-000000000000}"/>
          </ac:spMkLst>
        </pc:spChg>
        <pc:spChg chg="del mod">
          <ac:chgData name="Jhansi Lakshmi Kammili" userId="S::jkamm004@fiu.edu::2aa66407-b85f-414b-86fa-38fb768ff80d" providerId="AD" clId="Web-{6CFDFB4B-C98D-8315-248D-6B1D0ABA7877}" dt="2024-02-15T15:51:33.682" v="123"/>
          <ac:spMkLst>
            <pc:docMk/>
            <pc:sldMk cId="1588676949" sldId="320"/>
            <ac:spMk id="426" creationId="{00000000-0000-0000-0000-000000000000}"/>
          </ac:spMkLst>
        </pc:spChg>
        <pc:spChg chg="del">
          <ac:chgData name="Jhansi Lakshmi Kammili" userId="S::jkamm004@fiu.edu::2aa66407-b85f-414b-86fa-38fb768ff80d" providerId="AD" clId="Web-{6CFDFB4B-C98D-8315-248D-6B1D0ABA7877}" dt="2024-02-15T15:49:39.409" v="54"/>
          <ac:spMkLst>
            <pc:docMk/>
            <pc:sldMk cId="1588676949" sldId="320"/>
            <ac:spMk id="427" creationId="{00000000-0000-0000-0000-000000000000}"/>
          </ac:spMkLst>
        </pc:spChg>
        <pc:spChg chg="del mod">
          <ac:chgData name="Jhansi Lakshmi Kammili" userId="S::jkamm004@fiu.edu::2aa66407-b85f-414b-86fa-38fb768ff80d" providerId="AD" clId="Web-{6CFDFB4B-C98D-8315-248D-6B1D0ABA7877}" dt="2024-02-15T15:51:37.932" v="124"/>
          <ac:spMkLst>
            <pc:docMk/>
            <pc:sldMk cId="1588676949" sldId="320"/>
            <ac:spMk id="428" creationId="{00000000-0000-0000-0000-000000000000}"/>
          </ac:spMkLst>
        </pc:spChg>
        <pc:spChg chg="mod">
          <ac:chgData name="Jhansi Lakshmi Kammili" userId="S::jkamm004@fiu.edu::2aa66407-b85f-414b-86fa-38fb768ff80d" providerId="AD" clId="Web-{6CFDFB4B-C98D-8315-248D-6B1D0ABA7877}" dt="2024-02-15T15:50:38.522" v="87" actId="1076"/>
          <ac:spMkLst>
            <pc:docMk/>
            <pc:sldMk cId="1588676949" sldId="320"/>
            <ac:spMk id="430" creationId="{00000000-0000-0000-0000-000000000000}"/>
          </ac:spMkLst>
        </pc:spChg>
        <pc:spChg chg="del">
          <ac:chgData name="Jhansi Lakshmi Kammili" userId="S::jkamm004@fiu.edu::2aa66407-b85f-414b-86fa-38fb768ff80d" providerId="AD" clId="Web-{6CFDFB4B-C98D-8315-248D-6B1D0ABA7877}" dt="2024-02-15T15:49:39.269" v="53"/>
          <ac:spMkLst>
            <pc:docMk/>
            <pc:sldMk cId="1588676949" sldId="320"/>
            <ac:spMk id="431" creationId="{00000000-0000-0000-0000-000000000000}"/>
          </ac:spMkLst>
        </pc:spChg>
        <pc:spChg chg="mod">
          <ac:chgData name="Jhansi Lakshmi Kammili" userId="S::jkamm004@fiu.edu::2aa66407-b85f-414b-86fa-38fb768ff80d" providerId="AD" clId="Web-{6CFDFB4B-C98D-8315-248D-6B1D0ABA7877}" dt="2024-02-15T15:50:38.538" v="88" actId="1076"/>
          <ac:spMkLst>
            <pc:docMk/>
            <pc:sldMk cId="1588676949" sldId="320"/>
            <ac:spMk id="432" creationId="{00000000-0000-0000-0000-000000000000}"/>
          </ac:spMkLst>
        </pc:spChg>
        <pc:spChg chg="del">
          <ac:chgData name="Jhansi Lakshmi Kammili" userId="S::jkamm004@fiu.edu::2aa66407-b85f-414b-86fa-38fb768ff80d" providerId="AD" clId="Web-{6CFDFB4B-C98D-8315-248D-6B1D0ABA7877}" dt="2024-02-15T15:49:39.050" v="52"/>
          <ac:spMkLst>
            <pc:docMk/>
            <pc:sldMk cId="1588676949" sldId="320"/>
            <ac:spMk id="433" creationId="{00000000-0000-0000-0000-000000000000}"/>
          </ac:spMkLst>
        </pc:spChg>
        <pc:spChg chg="mod">
          <ac:chgData name="Jhansi Lakshmi Kammili" userId="S::jkamm004@fiu.edu::2aa66407-b85f-414b-86fa-38fb768ff80d" providerId="AD" clId="Web-{6CFDFB4B-C98D-8315-248D-6B1D0ABA7877}" dt="2024-02-15T15:50:38.538" v="89" actId="1076"/>
          <ac:spMkLst>
            <pc:docMk/>
            <pc:sldMk cId="1588676949" sldId="320"/>
            <ac:spMk id="434" creationId="{00000000-0000-0000-0000-000000000000}"/>
          </ac:spMkLst>
        </pc:spChg>
        <pc:spChg chg="del">
          <ac:chgData name="Jhansi Lakshmi Kammili" userId="S::jkamm004@fiu.edu::2aa66407-b85f-414b-86fa-38fb768ff80d" providerId="AD" clId="Web-{6CFDFB4B-C98D-8315-248D-6B1D0ABA7877}" dt="2024-02-15T15:49:38.894" v="51"/>
          <ac:spMkLst>
            <pc:docMk/>
            <pc:sldMk cId="1588676949" sldId="320"/>
            <ac:spMk id="435" creationId="{00000000-0000-0000-0000-000000000000}"/>
          </ac:spMkLst>
        </pc:spChg>
        <pc:spChg chg="mod">
          <ac:chgData name="Jhansi Lakshmi Kammili" userId="S::jkamm004@fiu.edu::2aa66407-b85f-414b-86fa-38fb768ff80d" providerId="AD" clId="Web-{6CFDFB4B-C98D-8315-248D-6B1D0ABA7877}" dt="2024-02-15T15:53:06.625" v="147" actId="20577"/>
          <ac:spMkLst>
            <pc:docMk/>
            <pc:sldMk cId="1588676949" sldId="320"/>
            <ac:spMk id="436" creationId="{00000000-0000-0000-0000-000000000000}"/>
          </ac:spMkLst>
        </pc:spChg>
        <pc:spChg chg="mod">
          <ac:chgData name="Jhansi Lakshmi Kammili" userId="S::jkamm004@fiu.edu::2aa66407-b85f-414b-86fa-38fb768ff80d" providerId="AD" clId="Web-{6CFDFB4B-C98D-8315-248D-6B1D0ABA7877}" dt="2024-02-15T18:04:54.617" v="439" actId="20577"/>
          <ac:spMkLst>
            <pc:docMk/>
            <pc:sldMk cId="1588676949" sldId="320"/>
            <ac:spMk id="437" creationId="{00000000-0000-0000-0000-000000000000}"/>
          </ac:spMkLst>
        </pc:spChg>
        <pc:spChg chg="mod">
          <ac:chgData name="Jhansi Lakshmi Kammili" userId="S::jkamm004@fiu.edu::2aa66407-b85f-414b-86fa-38fb768ff80d" providerId="AD" clId="Web-{6CFDFB4B-C98D-8315-248D-6B1D0ABA7877}" dt="2024-02-15T18:04:52.633" v="438" actId="20577"/>
          <ac:spMkLst>
            <pc:docMk/>
            <pc:sldMk cId="1588676949" sldId="320"/>
            <ac:spMk id="438" creationId="{00000000-0000-0000-0000-000000000000}"/>
          </ac:spMkLst>
        </pc:spChg>
        <pc:spChg chg="del">
          <ac:chgData name="Jhansi Lakshmi Kammili" userId="S::jkamm004@fiu.edu::2aa66407-b85f-414b-86fa-38fb768ff80d" providerId="AD" clId="Web-{6CFDFB4B-C98D-8315-248D-6B1D0ABA7877}" dt="2024-02-15T15:49:38.738" v="50"/>
          <ac:spMkLst>
            <pc:docMk/>
            <pc:sldMk cId="1588676949" sldId="320"/>
            <ac:spMk id="439" creationId="{00000000-0000-0000-0000-000000000000}"/>
          </ac:spMkLst>
        </pc:spChg>
        <pc:spChg chg="del">
          <ac:chgData name="Jhansi Lakshmi Kammili" userId="S::jkamm004@fiu.edu::2aa66407-b85f-414b-86fa-38fb768ff80d" providerId="AD" clId="Web-{6CFDFB4B-C98D-8315-248D-6B1D0ABA7877}" dt="2024-02-15T15:49:38.566" v="49"/>
          <ac:spMkLst>
            <pc:docMk/>
            <pc:sldMk cId="1588676949" sldId="320"/>
            <ac:spMk id="440" creationId="{00000000-0000-0000-0000-000000000000}"/>
          </ac:spMkLst>
        </pc:spChg>
        <pc:spChg chg="del">
          <ac:chgData name="Jhansi Lakshmi Kammili" userId="S::jkamm004@fiu.edu::2aa66407-b85f-414b-86fa-38fb768ff80d" providerId="AD" clId="Web-{6CFDFB4B-C98D-8315-248D-6B1D0ABA7877}" dt="2024-02-15T15:49:38.409" v="48"/>
          <ac:spMkLst>
            <pc:docMk/>
            <pc:sldMk cId="1588676949" sldId="320"/>
            <ac:spMk id="441" creationId="{00000000-0000-0000-0000-000000000000}"/>
          </ac:spMkLst>
        </pc:spChg>
      </pc:sldChg>
      <pc:sldChg chg="addSp delSp modSp add replId">
        <pc:chgData name="Jhansi Lakshmi Kammili" userId="S::jkamm004@fiu.edu::2aa66407-b85f-414b-86fa-38fb768ff80d" providerId="AD" clId="Web-{6CFDFB4B-C98D-8315-248D-6B1D0ABA7877}" dt="2024-02-15T17:46:09.151" v="309" actId="20577"/>
        <pc:sldMkLst>
          <pc:docMk/>
          <pc:sldMk cId="1815246862" sldId="321"/>
        </pc:sldMkLst>
        <pc:spChg chg="mod">
          <ac:chgData name="Jhansi Lakshmi Kammili" userId="S::jkamm004@fiu.edu::2aa66407-b85f-414b-86fa-38fb768ff80d" providerId="AD" clId="Web-{6CFDFB4B-C98D-8315-248D-6B1D0ABA7877}" dt="2024-02-15T17:46:09.151" v="309" actId="20577"/>
          <ac:spMkLst>
            <pc:docMk/>
            <pc:sldMk cId="1815246862" sldId="321"/>
            <ac:spMk id="591" creationId="{00000000-0000-0000-0000-000000000000}"/>
          </ac:spMkLst>
        </pc:spChg>
        <pc:picChg chg="add mod">
          <ac:chgData name="Jhansi Lakshmi Kammili" userId="S::jkamm004@fiu.edu::2aa66407-b85f-414b-86fa-38fb768ff80d" providerId="AD" clId="Web-{6CFDFB4B-C98D-8315-248D-6B1D0ABA7877}" dt="2024-02-15T17:45:18.290" v="273" actId="1076"/>
          <ac:picMkLst>
            <pc:docMk/>
            <pc:sldMk cId="1815246862" sldId="321"/>
            <ac:picMk id="2" creationId="{F8DB4A69-1464-3994-3793-BB5EF6645D55}"/>
          </ac:picMkLst>
        </pc:picChg>
        <pc:picChg chg="add mod">
          <ac:chgData name="Jhansi Lakshmi Kammili" userId="S::jkamm004@fiu.edu::2aa66407-b85f-414b-86fa-38fb768ff80d" providerId="AD" clId="Web-{6CFDFB4B-C98D-8315-248D-6B1D0ABA7877}" dt="2024-02-15T17:45:33.853" v="277" actId="1076"/>
          <ac:picMkLst>
            <pc:docMk/>
            <pc:sldMk cId="1815246862" sldId="321"/>
            <ac:picMk id="3" creationId="{B2196FD4-1578-52A9-C368-AF489CFAFA0D}"/>
          </ac:picMkLst>
        </pc:picChg>
        <pc:picChg chg="del">
          <ac:chgData name="Jhansi Lakshmi Kammili" userId="S::jkamm004@fiu.edu::2aa66407-b85f-414b-86fa-38fb768ff80d" providerId="AD" clId="Web-{6CFDFB4B-C98D-8315-248D-6B1D0ABA7877}" dt="2024-02-15T17:44:33.664" v="262"/>
          <ac:picMkLst>
            <pc:docMk/>
            <pc:sldMk cId="1815246862" sldId="321"/>
            <ac:picMk id="7" creationId="{3FC03BFF-0AB8-4F56-BD9C-4C8C97668D00}"/>
          </ac:picMkLst>
        </pc:picChg>
      </pc:sldChg>
      <pc:sldChg chg="addSp delSp modSp add ord replId">
        <pc:chgData name="Jhansi Lakshmi Kammili" userId="S::jkamm004@fiu.edu::2aa66407-b85f-414b-86fa-38fb768ff80d" providerId="AD" clId="Web-{6CFDFB4B-C98D-8315-248D-6B1D0ABA7877}" dt="2024-02-15T18:05:12.055" v="445"/>
        <pc:sldMkLst>
          <pc:docMk/>
          <pc:sldMk cId="3923685310" sldId="322"/>
        </pc:sldMkLst>
        <pc:spChg chg="mod">
          <ac:chgData name="Jhansi Lakshmi Kammili" userId="S::jkamm004@fiu.edu::2aa66407-b85f-414b-86fa-38fb768ff80d" providerId="AD" clId="Web-{6CFDFB4B-C98D-8315-248D-6B1D0ABA7877}" dt="2024-02-15T17:26:56.386" v="221" actId="20577"/>
          <ac:spMkLst>
            <pc:docMk/>
            <pc:sldMk cId="3923685310" sldId="322"/>
            <ac:spMk id="591" creationId="{00000000-0000-0000-0000-000000000000}"/>
          </ac:spMkLst>
        </pc:spChg>
        <pc:picChg chg="del">
          <ac:chgData name="Jhansi Lakshmi Kammili" userId="S::jkamm004@fiu.edu::2aa66407-b85f-414b-86fa-38fb768ff80d" providerId="AD" clId="Web-{6CFDFB4B-C98D-8315-248D-6B1D0ABA7877}" dt="2024-02-15T17:26:06.151" v="203"/>
          <ac:picMkLst>
            <pc:docMk/>
            <pc:sldMk cId="3923685310" sldId="322"/>
            <ac:picMk id="2" creationId="{990F91EF-219E-A66D-4586-536F2D859A9A}"/>
          </ac:picMkLst>
        </pc:picChg>
        <pc:picChg chg="add mod">
          <ac:chgData name="Jhansi Lakshmi Kammili" userId="S::jkamm004@fiu.edu::2aa66407-b85f-414b-86fa-38fb768ff80d" providerId="AD" clId="Web-{6CFDFB4B-C98D-8315-248D-6B1D0ABA7877}" dt="2024-02-15T17:26:27.932" v="206"/>
          <ac:picMkLst>
            <pc:docMk/>
            <pc:sldMk cId="3923685310" sldId="322"/>
            <ac:picMk id="3" creationId="{B73356E1-D9D8-6C18-2D0D-D8FEDC3A8581}"/>
          </ac:picMkLst>
        </pc:picChg>
      </pc:sldChg>
      <pc:sldChg chg="addSp delSp modSp add mod replId modClrScheme chgLayout">
        <pc:chgData name="Jhansi Lakshmi Kammili" userId="S::jkamm004@fiu.edu::2aa66407-b85f-414b-86fa-38fb768ff80d" providerId="AD" clId="Web-{6CFDFB4B-C98D-8315-248D-6B1D0ABA7877}" dt="2024-02-15T18:10:28.673" v="490" actId="14100"/>
        <pc:sldMkLst>
          <pc:docMk/>
          <pc:sldMk cId="2476057891" sldId="323"/>
        </pc:sldMkLst>
        <pc:spChg chg="add del mod ord">
          <ac:chgData name="Jhansi Lakshmi Kammili" userId="S::jkamm004@fiu.edu::2aa66407-b85f-414b-86fa-38fb768ff80d" providerId="AD" clId="Web-{6CFDFB4B-C98D-8315-248D-6B1D0ABA7877}" dt="2024-02-15T18:00:10.672" v="413"/>
          <ac:spMkLst>
            <pc:docMk/>
            <pc:sldMk cId="2476057891" sldId="323"/>
            <ac:spMk id="8" creationId="{0EEBD1F1-6078-230F-4155-5969815967AA}"/>
          </ac:spMkLst>
        </pc:spChg>
        <pc:spChg chg="add del mod ord">
          <ac:chgData name="Jhansi Lakshmi Kammili" userId="S::jkamm004@fiu.edu::2aa66407-b85f-414b-86fa-38fb768ff80d" providerId="AD" clId="Web-{6CFDFB4B-C98D-8315-248D-6B1D0ABA7877}" dt="2024-02-15T18:00:10.672" v="413"/>
          <ac:spMkLst>
            <pc:docMk/>
            <pc:sldMk cId="2476057891" sldId="323"/>
            <ac:spMk id="9" creationId="{C19E5A2E-18B9-43D0-5E72-D73EB840ACA6}"/>
          </ac:spMkLst>
        </pc:spChg>
        <pc:spChg chg="add del mod ord">
          <ac:chgData name="Jhansi Lakshmi Kammili" userId="S::jkamm004@fiu.edu::2aa66407-b85f-414b-86fa-38fb768ff80d" providerId="AD" clId="Web-{6CFDFB4B-C98D-8315-248D-6B1D0ABA7877}" dt="2024-02-15T18:00:10.672" v="413"/>
          <ac:spMkLst>
            <pc:docMk/>
            <pc:sldMk cId="2476057891" sldId="323"/>
            <ac:spMk id="10" creationId="{B6CC9E84-0C1C-6C5D-F1A8-791EDE18E9EB}"/>
          </ac:spMkLst>
        </pc:spChg>
        <pc:spChg chg="add del mod ord">
          <ac:chgData name="Jhansi Lakshmi Kammili" userId="S::jkamm004@fiu.edu::2aa66407-b85f-414b-86fa-38fb768ff80d" providerId="AD" clId="Web-{6CFDFB4B-C98D-8315-248D-6B1D0ABA7877}" dt="2024-02-15T18:00:10.672" v="413"/>
          <ac:spMkLst>
            <pc:docMk/>
            <pc:sldMk cId="2476057891" sldId="323"/>
            <ac:spMk id="11" creationId="{76B66A36-EF5A-5DF1-6DA5-84130CD1C79D}"/>
          </ac:spMkLst>
        </pc:spChg>
        <pc:spChg chg="add del mod ord">
          <ac:chgData name="Jhansi Lakshmi Kammili" userId="S::jkamm004@fiu.edu::2aa66407-b85f-414b-86fa-38fb768ff80d" providerId="AD" clId="Web-{6CFDFB4B-C98D-8315-248D-6B1D0ABA7877}" dt="2024-02-15T18:00:10.672" v="413"/>
          <ac:spMkLst>
            <pc:docMk/>
            <pc:sldMk cId="2476057891" sldId="323"/>
            <ac:spMk id="12" creationId="{C74CA5E5-6A66-A6DC-4D2A-A551CD016DEF}"/>
          </ac:spMkLst>
        </pc:spChg>
        <pc:spChg chg="add del mod ord">
          <ac:chgData name="Jhansi Lakshmi Kammili" userId="S::jkamm004@fiu.edu::2aa66407-b85f-414b-86fa-38fb768ff80d" providerId="AD" clId="Web-{6CFDFB4B-C98D-8315-248D-6B1D0ABA7877}" dt="2024-02-15T18:00:10.672" v="413"/>
          <ac:spMkLst>
            <pc:docMk/>
            <pc:sldMk cId="2476057891" sldId="323"/>
            <ac:spMk id="13" creationId="{64A2AD3F-6AF5-93AD-B561-4B8FB42E0566}"/>
          </ac:spMkLst>
        </pc:spChg>
        <pc:spChg chg="mod ord">
          <ac:chgData name="Jhansi Lakshmi Kammili" userId="S::jkamm004@fiu.edu::2aa66407-b85f-414b-86fa-38fb768ff80d" providerId="AD" clId="Web-{6CFDFB4B-C98D-8315-248D-6B1D0ABA7877}" dt="2024-02-15T18:00:10.672" v="413"/>
          <ac:spMkLst>
            <pc:docMk/>
            <pc:sldMk cId="2476057891" sldId="323"/>
            <ac:spMk id="589" creationId="{00000000-0000-0000-0000-000000000000}"/>
          </ac:spMkLst>
        </pc:spChg>
        <pc:spChg chg="mod ord">
          <ac:chgData name="Jhansi Lakshmi Kammili" userId="S::jkamm004@fiu.edu::2aa66407-b85f-414b-86fa-38fb768ff80d" providerId="AD" clId="Web-{6CFDFB4B-C98D-8315-248D-6B1D0ABA7877}" dt="2024-02-15T18:00:10.672" v="413"/>
          <ac:spMkLst>
            <pc:docMk/>
            <pc:sldMk cId="2476057891" sldId="323"/>
            <ac:spMk id="591" creationId="{00000000-0000-0000-0000-000000000000}"/>
          </ac:spMkLst>
        </pc:spChg>
        <pc:picChg chg="del mod">
          <ac:chgData name="Jhansi Lakshmi Kammili" userId="S::jkamm004@fiu.edu::2aa66407-b85f-414b-86fa-38fb768ff80d" providerId="AD" clId="Web-{6CFDFB4B-C98D-8315-248D-6B1D0ABA7877}" dt="2024-02-15T17:48:00.357" v="322"/>
          <ac:picMkLst>
            <pc:docMk/>
            <pc:sldMk cId="2476057891" sldId="323"/>
            <ac:picMk id="2" creationId="{990F91EF-219E-A66D-4586-536F2D859A9A}"/>
          </ac:picMkLst>
        </pc:picChg>
        <pc:picChg chg="add del mod">
          <ac:chgData name="Jhansi Lakshmi Kammili" userId="S::jkamm004@fiu.edu::2aa66407-b85f-414b-86fa-38fb768ff80d" providerId="AD" clId="Web-{6CFDFB4B-C98D-8315-248D-6B1D0ABA7877}" dt="2024-02-15T17:54:58.602" v="365"/>
          <ac:picMkLst>
            <pc:docMk/>
            <pc:sldMk cId="2476057891" sldId="323"/>
            <ac:picMk id="3" creationId="{D2A81220-3E71-C024-2F6D-9C7FF74D122B}"/>
          </ac:picMkLst>
        </pc:picChg>
        <pc:picChg chg="add del mod">
          <ac:chgData name="Jhansi Lakshmi Kammili" userId="S::jkamm004@fiu.edu::2aa66407-b85f-414b-86fa-38fb768ff80d" providerId="AD" clId="Web-{6CFDFB4B-C98D-8315-248D-6B1D0ABA7877}" dt="2024-02-15T17:58:48.498" v="404"/>
          <ac:picMkLst>
            <pc:docMk/>
            <pc:sldMk cId="2476057891" sldId="323"/>
            <ac:picMk id="4" creationId="{55AAABD7-6FCF-ED2A-B37F-B9345258E900}"/>
          </ac:picMkLst>
        </pc:picChg>
        <pc:picChg chg="add mod">
          <ac:chgData name="Jhansi Lakshmi Kammili" userId="S::jkamm004@fiu.edu::2aa66407-b85f-414b-86fa-38fb768ff80d" providerId="AD" clId="Web-{6CFDFB4B-C98D-8315-248D-6B1D0ABA7877}" dt="2024-02-15T18:10:21.376" v="489" actId="14100"/>
          <ac:picMkLst>
            <pc:docMk/>
            <pc:sldMk cId="2476057891" sldId="323"/>
            <ac:picMk id="5" creationId="{A7C23FFD-6F25-BFC9-1DB6-F3A20D092649}"/>
          </ac:picMkLst>
        </pc:picChg>
        <pc:picChg chg="add mod">
          <ac:chgData name="Jhansi Lakshmi Kammili" userId="S::jkamm004@fiu.edu::2aa66407-b85f-414b-86fa-38fb768ff80d" providerId="AD" clId="Web-{6CFDFB4B-C98D-8315-248D-6B1D0ABA7877}" dt="2024-02-15T18:10:17.282" v="488" actId="1076"/>
          <ac:picMkLst>
            <pc:docMk/>
            <pc:sldMk cId="2476057891" sldId="323"/>
            <ac:picMk id="6" creationId="{9749577A-52B6-4C24-0950-831F2D4020FF}"/>
          </ac:picMkLst>
        </pc:picChg>
        <pc:picChg chg="add mod">
          <ac:chgData name="Jhansi Lakshmi Kammili" userId="S::jkamm004@fiu.edu::2aa66407-b85f-414b-86fa-38fb768ff80d" providerId="AD" clId="Web-{6CFDFB4B-C98D-8315-248D-6B1D0ABA7877}" dt="2024-02-15T18:10:28.673" v="490" actId="14100"/>
          <ac:picMkLst>
            <pc:docMk/>
            <pc:sldMk cId="2476057891" sldId="323"/>
            <ac:picMk id="7" creationId="{CBE239EE-722C-8E04-4A76-9B68CFC1716F}"/>
          </ac:picMkLst>
        </pc:picChg>
      </pc:sldChg>
      <pc:sldChg chg="add del replId">
        <pc:chgData name="Jhansi Lakshmi Kammili" userId="S::jkamm004@fiu.edu::2aa66407-b85f-414b-86fa-38fb768ff80d" providerId="AD" clId="Web-{6CFDFB4B-C98D-8315-248D-6B1D0ABA7877}" dt="2024-02-15T17:50:05.001" v="323"/>
        <pc:sldMkLst>
          <pc:docMk/>
          <pc:sldMk cId="761292776" sldId="324"/>
        </pc:sldMkLst>
      </pc:sldChg>
      <pc:sldChg chg="addSp delSp modSp add replId">
        <pc:chgData name="Jhansi Lakshmi Kammili" userId="S::jkamm004@fiu.edu::2aa66407-b85f-414b-86fa-38fb768ff80d" providerId="AD" clId="Web-{6CFDFB4B-C98D-8315-248D-6B1D0ABA7877}" dt="2024-02-15T17:56:40.308" v="397" actId="1076"/>
        <pc:sldMkLst>
          <pc:docMk/>
          <pc:sldMk cId="965523135" sldId="324"/>
        </pc:sldMkLst>
        <pc:spChg chg="mod">
          <ac:chgData name="Jhansi Lakshmi Kammili" userId="S::jkamm004@fiu.edu::2aa66407-b85f-414b-86fa-38fb768ff80d" providerId="AD" clId="Web-{6CFDFB4B-C98D-8315-248D-6B1D0ABA7877}" dt="2024-02-15T17:56:07.010" v="392" actId="20577"/>
          <ac:spMkLst>
            <pc:docMk/>
            <pc:sldMk cId="965523135" sldId="324"/>
            <ac:spMk id="591" creationId="{00000000-0000-0000-0000-000000000000}"/>
          </ac:spMkLst>
        </pc:spChg>
        <pc:picChg chg="add mod">
          <ac:chgData name="Jhansi Lakshmi Kammili" userId="S::jkamm004@fiu.edu::2aa66407-b85f-414b-86fa-38fb768ff80d" providerId="AD" clId="Web-{6CFDFB4B-C98D-8315-248D-6B1D0ABA7877}" dt="2024-02-15T17:56:40.308" v="397" actId="1076"/>
          <ac:picMkLst>
            <pc:docMk/>
            <pc:sldMk cId="965523135" sldId="324"/>
            <ac:picMk id="2" creationId="{59DE6C6B-3ED3-F241-1B4B-F779EE3C1031}"/>
          </ac:picMkLst>
        </pc:picChg>
        <pc:picChg chg="del">
          <ac:chgData name="Jhansi Lakshmi Kammili" userId="S::jkamm004@fiu.edu::2aa66407-b85f-414b-86fa-38fb768ff80d" providerId="AD" clId="Web-{6CFDFB4B-C98D-8315-248D-6B1D0ABA7877}" dt="2024-02-15T17:56:09.073" v="393"/>
          <ac:picMkLst>
            <pc:docMk/>
            <pc:sldMk cId="965523135" sldId="324"/>
            <ac:picMk id="4" creationId="{55AAABD7-6FCF-ED2A-B37F-B9345258E900}"/>
          </ac:picMkLst>
        </pc:picChg>
        <pc:picChg chg="del">
          <ac:chgData name="Jhansi Lakshmi Kammili" userId="S::jkamm004@fiu.edu::2aa66407-b85f-414b-86fa-38fb768ff80d" providerId="AD" clId="Web-{6CFDFB4B-C98D-8315-248D-6B1D0ABA7877}" dt="2024-02-15T17:56:11.104" v="394"/>
          <ac:picMkLst>
            <pc:docMk/>
            <pc:sldMk cId="965523135" sldId="324"/>
            <ac:picMk id="5" creationId="{A7C23FFD-6F25-BFC9-1DB6-F3A20D092649}"/>
          </ac:picMkLst>
        </pc:picChg>
      </pc:sldChg>
      <pc:sldChg chg="addSp delSp modSp add replId">
        <pc:chgData name="Jhansi Lakshmi Kammili" userId="S::jkamm004@fiu.edu::2aa66407-b85f-414b-86fa-38fb768ff80d" providerId="AD" clId="Web-{6CFDFB4B-C98D-8315-248D-6B1D0ABA7877}" dt="2024-02-15T18:08:07.497" v="479" actId="20577"/>
        <pc:sldMkLst>
          <pc:docMk/>
          <pc:sldMk cId="2509891984" sldId="325"/>
        </pc:sldMkLst>
        <pc:spChg chg="mod">
          <ac:chgData name="Jhansi Lakshmi Kammili" userId="S::jkamm004@fiu.edu::2aa66407-b85f-414b-86fa-38fb768ff80d" providerId="AD" clId="Web-{6CFDFB4B-C98D-8315-248D-6B1D0ABA7877}" dt="2024-02-15T18:08:07.497" v="479" actId="20577"/>
          <ac:spMkLst>
            <pc:docMk/>
            <pc:sldMk cId="2509891984" sldId="325"/>
            <ac:spMk id="636" creationId="{00000000-0000-0000-0000-000000000000}"/>
          </ac:spMkLst>
        </pc:spChg>
        <pc:picChg chg="add mod">
          <ac:chgData name="Jhansi Lakshmi Kammili" userId="S::jkamm004@fiu.edu::2aa66407-b85f-414b-86fa-38fb768ff80d" providerId="AD" clId="Web-{6CFDFB4B-C98D-8315-248D-6B1D0ABA7877}" dt="2024-02-15T18:07:40.168" v="470" actId="14100"/>
          <ac:picMkLst>
            <pc:docMk/>
            <pc:sldMk cId="2509891984" sldId="325"/>
            <ac:picMk id="2" creationId="{5B6615BC-6325-D1D7-5040-BD1660CC6262}"/>
          </ac:picMkLst>
        </pc:picChg>
        <pc:picChg chg="del">
          <ac:chgData name="Jhansi Lakshmi Kammili" userId="S::jkamm004@fiu.edu::2aa66407-b85f-414b-86fa-38fb768ff80d" providerId="AD" clId="Web-{6CFDFB4B-C98D-8315-248D-6B1D0ABA7877}" dt="2024-02-15T18:06:51.167" v="450"/>
          <ac:picMkLst>
            <pc:docMk/>
            <pc:sldMk cId="2509891984" sldId="325"/>
            <ac:picMk id="3" creationId="{70A6EAA3-3E41-0722-5DDC-6AE7B1052E3D}"/>
          </ac:picMkLst>
        </pc:picChg>
      </pc:sldChg>
      <pc:sldChg chg="addSp delSp modSp add replId">
        <pc:chgData name="Jhansi Lakshmi Kammili" userId="S::jkamm004@fiu.edu::2aa66407-b85f-414b-86fa-38fb768ff80d" providerId="AD" clId="Web-{6CFDFB4B-C98D-8315-248D-6B1D0ABA7877}" dt="2024-02-15T18:21:55.300" v="499"/>
        <pc:sldMkLst>
          <pc:docMk/>
          <pc:sldMk cId="2612899656" sldId="326"/>
        </pc:sldMkLst>
        <pc:picChg chg="del">
          <ac:chgData name="Jhansi Lakshmi Kammili" userId="S::jkamm004@fiu.edu::2aa66407-b85f-414b-86fa-38fb768ff80d" providerId="AD" clId="Web-{6CFDFB4B-C98D-8315-248D-6B1D0ABA7877}" dt="2024-02-15T18:21:19.252" v="492"/>
          <ac:picMkLst>
            <pc:docMk/>
            <pc:sldMk cId="2612899656" sldId="326"/>
            <ac:picMk id="2" creationId="{5B6615BC-6325-D1D7-5040-BD1660CC6262}"/>
          </ac:picMkLst>
        </pc:picChg>
        <pc:picChg chg="add del mod">
          <ac:chgData name="Jhansi Lakshmi Kammili" userId="S::jkamm004@fiu.edu::2aa66407-b85f-414b-86fa-38fb768ff80d" providerId="AD" clId="Web-{6CFDFB4B-C98D-8315-248D-6B1D0ABA7877}" dt="2024-02-15T18:21:55.300" v="499"/>
          <ac:picMkLst>
            <pc:docMk/>
            <pc:sldMk cId="2612899656" sldId="326"/>
            <ac:picMk id="3" creationId="{4C759202-68E6-EB91-AF94-11F0BD204E97}"/>
          </ac:picMkLst>
        </pc:picChg>
      </pc:sldChg>
      <pc:sldChg chg="add del replId">
        <pc:chgData name="Jhansi Lakshmi Kammili" userId="S::jkamm004@fiu.edu::2aa66407-b85f-414b-86fa-38fb768ff80d" providerId="AD" clId="Web-{6CFDFB4B-C98D-8315-248D-6B1D0ABA7877}" dt="2024-02-15T18:21:27.455" v="494"/>
        <pc:sldMkLst>
          <pc:docMk/>
          <pc:sldMk cId="2597718560" sldId="327"/>
        </pc:sldMkLst>
      </pc:sldChg>
    </pc:docChg>
  </pc:docChgLst>
  <pc:docChgLst>
    <pc:chgData clId="Web-{9924792B-840D-7CA2-2DCB-495AABEADCD9}"/>
    <pc:docChg chg="modSld">
      <pc:chgData name="" userId="" providerId="" clId="Web-{9924792B-840D-7CA2-2DCB-495AABEADCD9}" dt="2024-04-16T15:39:41.197" v="3" actId="20577"/>
      <pc:docMkLst>
        <pc:docMk/>
      </pc:docMkLst>
      <pc:sldChg chg="modSp">
        <pc:chgData name="" userId="" providerId="" clId="Web-{9924792B-840D-7CA2-2DCB-495AABEADCD9}" dt="2024-04-16T15:39:41.197" v="3" actId="20577"/>
        <pc:sldMkLst>
          <pc:docMk/>
          <pc:sldMk cId="0" sldId="257"/>
        </pc:sldMkLst>
        <pc:spChg chg="mod">
          <ac:chgData name="" userId="" providerId="" clId="Web-{9924792B-840D-7CA2-2DCB-495AABEADCD9}" dt="2024-04-16T15:39:41.197" v="3" actId="20577"/>
          <ac:spMkLst>
            <pc:docMk/>
            <pc:sldMk cId="0" sldId="257"/>
            <ac:spMk id="424" creationId="{00000000-0000-0000-0000-000000000000}"/>
          </ac:spMkLst>
        </pc:spChg>
      </pc:sldChg>
    </pc:docChg>
  </pc:docChgLst>
  <pc:docChgLst>
    <pc:chgData name="Jhansi Lakshmi Kammili" userId="S::jkamm004@fiu.edu::2aa66407-b85f-414b-86fa-38fb768ff80d" providerId="AD" clId="Web-{A3B6DEB8-7962-E305-0265-513D7E276F00}"/>
    <pc:docChg chg="addSld modSld sldOrd">
      <pc:chgData name="Jhansi Lakshmi Kammili" userId="S::jkamm004@fiu.edu::2aa66407-b85f-414b-86fa-38fb768ff80d" providerId="AD" clId="Web-{A3B6DEB8-7962-E305-0265-513D7E276F00}" dt="2024-03-16T00:47:14.131" v="27" actId="1076"/>
      <pc:docMkLst>
        <pc:docMk/>
      </pc:docMkLst>
      <pc:sldChg chg="addSp delSp modSp add ord replId">
        <pc:chgData name="Jhansi Lakshmi Kammili" userId="S::jkamm004@fiu.edu::2aa66407-b85f-414b-86fa-38fb768ff80d" providerId="AD" clId="Web-{A3B6DEB8-7962-E305-0265-513D7E276F00}" dt="2024-03-16T00:45:20.581" v="20" actId="1076"/>
        <pc:sldMkLst>
          <pc:docMk/>
          <pc:sldMk cId="1076646433" sldId="328"/>
        </pc:sldMkLst>
        <pc:spChg chg="mod">
          <ac:chgData name="Jhansi Lakshmi Kammili" userId="S::jkamm004@fiu.edu::2aa66407-b85f-414b-86fa-38fb768ff80d" providerId="AD" clId="Web-{A3B6DEB8-7962-E305-0265-513D7E276F00}" dt="2024-03-16T00:43:48.579" v="13" actId="20577"/>
          <ac:spMkLst>
            <pc:docMk/>
            <pc:sldMk cId="1076646433" sldId="328"/>
            <ac:spMk id="591" creationId="{00000000-0000-0000-0000-000000000000}"/>
          </ac:spMkLst>
        </pc:spChg>
        <pc:picChg chg="add del mod">
          <ac:chgData name="Jhansi Lakshmi Kammili" userId="S::jkamm004@fiu.edu::2aa66407-b85f-414b-86fa-38fb768ff80d" providerId="AD" clId="Web-{A3B6DEB8-7962-E305-0265-513D7E276F00}" dt="2024-03-16T00:45:09.893" v="17"/>
          <ac:picMkLst>
            <pc:docMk/>
            <pc:sldMk cId="1076646433" sldId="328"/>
            <ac:picMk id="2" creationId="{B02580FE-D071-9438-9909-FA58808BA5FD}"/>
          </ac:picMkLst>
        </pc:picChg>
        <pc:picChg chg="add mod">
          <ac:chgData name="Jhansi Lakshmi Kammili" userId="S::jkamm004@fiu.edu::2aa66407-b85f-414b-86fa-38fb768ff80d" providerId="AD" clId="Web-{A3B6DEB8-7962-E305-0265-513D7E276F00}" dt="2024-03-16T00:45:20.581" v="20" actId="1076"/>
          <ac:picMkLst>
            <pc:docMk/>
            <pc:sldMk cId="1076646433" sldId="328"/>
            <ac:picMk id="3" creationId="{60A5F56A-AEA8-6CAA-EEC3-4E5631BA1C2E}"/>
          </ac:picMkLst>
        </pc:picChg>
        <pc:picChg chg="del">
          <ac:chgData name="Jhansi Lakshmi Kammili" userId="S::jkamm004@fiu.edu::2aa66407-b85f-414b-86fa-38fb768ff80d" providerId="AD" clId="Web-{A3B6DEB8-7962-E305-0265-513D7E276F00}" dt="2024-03-16T00:44:22.173" v="14"/>
          <ac:picMkLst>
            <pc:docMk/>
            <pc:sldMk cId="1076646433" sldId="328"/>
            <ac:picMk id="5" creationId="{C068B4C4-93E4-35DA-9936-1423EEF72ECF}"/>
          </ac:picMkLst>
        </pc:picChg>
      </pc:sldChg>
      <pc:sldChg chg="addSp delSp modSp add replId">
        <pc:chgData name="Jhansi Lakshmi Kammili" userId="S::jkamm004@fiu.edu::2aa66407-b85f-414b-86fa-38fb768ff80d" providerId="AD" clId="Web-{A3B6DEB8-7962-E305-0265-513D7E276F00}" dt="2024-03-16T00:47:14.131" v="27" actId="1076"/>
        <pc:sldMkLst>
          <pc:docMk/>
          <pc:sldMk cId="3462956829" sldId="329"/>
        </pc:sldMkLst>
        <pc:spChg chg="mod">
          <ac:chgData name="Jhansi Lakshmi Kammili" userId="S::jkamm004@fiu.edu::2aa66407-b85f-414b-86fa-38fb768ff80d" providerId="AD" clId="Web-{A3B6DEB8-7962-E305-0265-513D7E276F00}" dt="2024-03-16T00:46:44.552" v="23" actId="20577"/>
          <ac:spMkLst>
            <pc:docMk/>
            <pc:sldMk cId="3462956829" sldId="329"/>
            <ac:spMk id="591" creationId="{00000000-0000-0000-0000-000000000000}"/>
          </ac:spMkLst>
        </pc:spChg>
        <pc:picChg chg="add mod">
          <ac:chgData name="Jhansi Lakshmi Kammili" userId="S::jkamm004@fiu.edu::2aa66407-b85f-414b-86fa-38fb768ff80d" providerId="AD" clId="Web-{A3B6DEB8-7962-E305-0265-513D7E276F00}" dt="2024-03-16T00:47:14.131" v="27" actId="1076"/>
          <ac:picMkLst>
            <pc:docMk/>
            <pc:sldMk cId="3462956829" sldId="329"/>
            <ac:picMk id="2" creationId="{01DA7F6B-7396-8086-BD4F-E7AFFB93E5AC}"/>
          </ac:picMkLst>
        </pc:picChg>
        <pc:picChg chg="del">
          <ac:chgData name="Jhansi Lakshmi Kammili" userId="S::jkamm004@fiu.edu::2aa66407-b85f-414b-86fa-38fb768ff80d" providerId="AD" clId="Web-{A3B6DEB8-7962-E305-0265-513D7E276F00}" dt="2024-03-16T00:46:47.521" v="24"/>
          <ac:picMkLst>
            <pc:docMk/>
            <pc:sldMk cId="3462956829" sldId="329"/>
            <ac:picMk id="3" creationId="{60A5F56A-AEA8-6CAA-EEC3-4E5631BA1C2E}"/>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4" name="Google Shape;364;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9"/>
        <p:cNvGrpSpPr/>
        <p:nvPr/>
      </p:nvGrpSpPr>
      <p:grpSpPr>
        <a:xfrm>
          <a:off x="0" y="0"/>
          <a:ext cx="0" cy="0"/>
          <a:chOff x="0" y="0"/>
          <a:chExt cx="0" cy="0"/>
        </a:xfrm>
      </p:grpSpPr>
      <p:sp>
        <p:nvSpPr>
          <p:cNvPr id="700" name="Google Shape;700;g27f08801dc8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01" name="Google Shape;701;g27f08801dc8_0_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buNone/>
            </a:pPr>
            <a:r>
              <a:rPr lang="en-US"/>
              <a:t>Cell: </a:t>
            </a:r>
          </a:p>
          <a:p>
            <a:pPr>
              <a:buNone/>
            </a:pPr>
            <a:r>
              <a:rPr lang="en-US"/>
              <a:t>The basic structural and functional unit of all living organisms, containing specialized structures and molecules that enable life-sustaining processes such as metabolism, growth, and reproduction.</a:t>
            </a:r>
          </a:p>
          <a:p>
            <a:pPr>
              <a:buNone/>
            </a:pPr>
            <a:r>
              <a:rPr lang="en-US"/>
              <a:t> </a:t>
            </a:r>
          </a:p>
          <a:p>
            <a:pPr>
              <a:buNone/>
            </a:pPr>
            <a:r>
              <a:rPr lang="en-US"/>
              <a:t>Nucleus: </a:t>
            </a:r>
          </a:p>
          <a:p>
            <a:pPr>
              <a:buNone/>
            </a:pPr>
            <a:r>
              <a:rPr lang="en-US"/>
              <a:t>The nucleus is like the control center of a cell in our body. It's like a command center that holds all the instructions (DNA) needed to build and operate the cell, orchestrates gene expression, and regulates cellular activities through the control of transcription and RNA processing.</a:t>
            </a:r>
          </a:p>
          <a:p>
            <a:pPr>
              <a:buNone/>
            </a:pPr>
            <a:r>
              <a:rPr lang="en-US"/>
              <a:t> </a:t>
            </a:r>
          </a:p>
          <a:p>
            <a:pPr>
              <a:buNone/>
            </a:pPr>
            <a:r>
              <a:rPr lang="en-US"/>
              <a:t>DNA (Deoxyribonucleic Acid): </a:t>
            </a:r>
          </a:p>
          <a:p>
            <a:pPr>
              <a:buNone/>
            </a:pPr>
            <a:r>
              <a:rPr lang="en-US"/>
              <a:t>The molecule carrying genetic instructions for the development, functioning, growth, and reproduction of all known living organisms and many viruses, consisting of two long chains of nucleotides twisted into a double helix and typically found within the nucleus of a cell.</a:t>
            </a:r>
          </a:p>
          <a:p>
            <a:pPr>
              <a:buNone/>
            </a:pPr>
            <a:r>
              <a:rPr lang="en-US"/>
              <a:t>Chromosomes:</a:t>
            </a:r>
          </a:p>
          <a:p>
            <a:pPr>
              <a:buNone/>
            </a:pPr>
            <a:r>
              <a:rPr lang="en-US"/>
              <a:t> </a:t>
            </a:r>
          </a:p>
          <a:p>
            <a:pPr>
              <a:buNone/>
            </a:pPr>
            <a:r>
              <a:rPr lang="en-US"/>
              <a:t>Chromosomes are the most macroscopic level of genome organization. They are thread-like structures made up of DNA and proteins.</a:t>
            </a:r>
          </a:p>
          <a:p>
            <a:pPr>
              <a:buNone/>
            </a:pPr>
            <a:r>
              <a:rPr lang="en-US"/>
              <a:t>In humans, there are 46 chromosomes arranged in 23 pairs. Each chromosome contains many genes, which are the functional units responsible for encoding proteins and controlling various cellular processes.</a:t>
            </a:r>
          </a:p>
        </p:txBody>
      </p:sp>
    </p:spTree>
    <p:extLst>
      <p:ext uri="{BB962C8B-B14F-4D97-AF65-F5344CB8AC3E}">
        <p14:creationId xmlns:p14="http://schemas.microsoft.com/office/powerpoint/2010/main" xmlns="" val="3802765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4"/>
        <p:cNvGrpSpPr/>
        <p:nvPr/>
      </p:nvGrpSpPr>
      <p:grpSpPr>
        <a:xfrm>
          <a:off x="0" y="0"/>
          <a:ext cx="0" cy="0"/>
          <a:chOff x="0" y="0"/>
          <a:chExt cx="0" cy="0"/>
        </a:xfrm>
      </p:grpSpPr>
      <p:sp>
        <p:nvSpPr>
          <p:cNvPr id="795" name="Google Shape;795;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96" name="Google Shape;796;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buNone/>
            </a:pPr>
            <a:r>
              <a:rPr lang="en"/>
              <a:t>Gene: A segment of DNA that contains the instructions for building a specific protein or RNA molecule, and ultimately determines an organism's traits.</a:t>
            </a:r>
            <a:endParaRPr lang="en-US"/>
          </a:p>
          <a:p>
            <a:pPr>
              <a:buNone/>
            </a:pPr>
            <a:r>
              <a:rPr lang="en"/>
              <a:t> </a:t>
            </a:r>
          </a:p>
          <a:p>
            <a:pPr>
              <a:buNone/>
            </a:pPr>
            <a:r>
              <a:rPr lang="en"/>
              <a:t>Genomics: The study of the entire genetic material (genome) of an organism, including the organization, function, and evolution of genes and non-coding sequences.</a:t>
            </a:r>
          </a:p>
          <a:p>
            <a:pPr>
              <a:buNone/>
            </a:pPr>
            <a:r>
              <a:rPr lang="en"/>
              <a:t> </a:t>
            </a:r>
          </a:p>
          <a:p>
            <a:pPr>
              <a:buNone/>
            </a:pPr>
            <a:r>
              <a:rPr lang="en"/>
              <a:t>Gene Expression: The process by which information encoded in a gene is used to synthesize a functional gene product, such as proteins or RNA molecules.</a:t>
            </a:r>
          </a:p>
          <a:p>
            <a:pPr>
              <a:buNone/>
            </a:pPr>
            <a:r>
              <a:rPr lang="en"/>
              <a:t> </a:t>
            </a:r>
          </a:p>
          <a:p>
            <a:pPr>
              <a:buNone/>
            </a:pPr>
            <a:r>
              <a:rPr lang="en"/>
              <a:t>PPI (Protein-Protein Interaction): The physical interaction between two or more proteins within a cell, which plays a crucial role in regulating various biological processes, including signal transduction, metabolic pathways, and cellular organization.</a:t>
            </a:r>
          </a:p>
          <a:p>
            <a:pPr>
              <a:buNone/>
            </a:pPr>
            <a:endParaRPr lang="en"/>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4"/>
        <p:cNvGrpSpPr/>
        <p:nvPr/>
      </p:nvGrpSpPr>
      <p:grpSpPr>
        <a:xfrm>
          <a:off x="0" y="0"/>
          <a:ext cx="0" cy="0"/>
          <a:chOff x="0" y="0"/>
          <a:chExt cx="0" cy="0"/>
        </a:xfrm>
      </p:grpSpPr>
      <p:sp>
        <p:nvSpPr>
          <p:cNvPr id="795" name="Google Shape;795;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96" name="Google Shape;796;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buNone/>
            </a:pPr>
            <a:r>
              <a:rPr lang="en-US"/>
              <a:t>Copy Number Variation (CNV) refers to differences in the number of copies of specific DNA segments among individuals, which can influence genetic traits and susceptibility to diseases.</a:t>
            </a:r>
          </a:p>
          <a:p>
            <a:pPr marL="0" lvl="0" indent="0" algn="l">
              <a:lnSpc>
                <a:spcPct val="100000"/>
              </a:lnSpc>
              <a:spcBef>
                <a:spcPts val="0"/>
              </a:spcBef>
              <a:spcAft>
                <a:spcPts val="0"/>
              </a:spcAft>
              <a:buSzPts val="1100"/>
              <a:buNone/>
            </a:pPr>
            <a:endParaRPr lang="en-US"/>
          </a:p>
        </p:txBody>
      </p:sp>
    </p:spTree>
    <p:extLst>
      <p:ext uri="{BB962C8B-B14F-4D97-AF65-F5344CB8AC3E}">
        <p14:creationId xmlns:p14="http://schemas.microsoft.com/office/powerpoint/2010/main" xmlns="" val="22019724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3"/>
        <p:cNvGrpSpPr/>
        <p:nvPr/>
      </p:nvGrpSpPr>
      <p:grpSpPr>
        <a:xfrm>
          <a:off x="0" y="0"/>
          <a:ext cx="0" cy="0"/>
          <a:chOff x="0" y="0"/>
          <a:chExt cx="0" cy="0"/>
        </a:xfrm>
      </p:grpSpPr>
      <p:sp>
        <p:nvSpPr>
          <p:cNvPr id="594" name="Google Shape;594;g1e7cd2d99f6_2_2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95" name="Google Shape;595;g1e7cd2d99f6_2_2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They want to make a deep-learning algorithm’s decision or prediction explainable and use it to find the biomarkers that are causing the disease</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9"/>
        <p:cNvGrpSpPr/>
        <p:nvPr/>
      </p:nvGrpSpPr>
      <p:grpSpPr>
        <a:xfrm>
          <a:off x="0" y="0"/>
          <a:ext cx="0" cy="0"/>
          <a:chOff x="0" y="0"/>
          <a:chExt cx="0" cy="0"/>
        </a:xfrm>
      </p:grpSpPr>
      <p:sp>
        <p:nvSpPr>
          <p:cNvPr id="700" name="Google Shape;700;g27f08801dc8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01" name="Google Shape;701;g27f08801dc8_0_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9"/>
        <p:cNvGrpSpPr/>
        <p:nvPr/>
      </p:nvGrpSpPr>
      <p:grpSpPr>
        <a:xfrm>
          <a:off x="0" y="0"/>
          <a:ext cx="0" cy="0"/>
          <a:chOff x="0" y="0"/>
          <a:chExt cx="0" cy="0"/>
        </a:xfrm>
      </p:grpSpPr>
      <p:sp>
        <p:nvSpPr>
          <p:cNvPr id="700" name="Google Shape;700;g27f08801dc8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01" name="Google Shape;701;g27f08801dc8_0_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xmlns="" val="36182220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6"/>
        <p:cNvGrpSpPr/>
        <p:nvPr/>
      </p:nvGrpSpPr>
      <p:grpSpPr>
        <a:xfrm>
          <a:off x="0" y="0"/>
          <a:ext cx="0" cy="0"/>
          <a:chOff x="0" y="0"/>
          <a:chExt cx="0" cy="0"/>
        </a:xfrm>
      </p:grpSpPr>
      <p:sp>
        <p:nvSpPr>
          <p:cNvPr id="787" name="Google Shape;787;g1e7d57eb670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8" name="Google Shape;788;g1e7d57eb670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3"/>
        <p:cNvGrpSpPr/>
        <p:nvPr/>
      </p:nvGrpSpPr>
      <p:grpSpPr>
        <a:xfrm>
          <a:off x="0" y="0"/>
          <a:ext cx="0" cy="0"/>
          <a:chOff x="0" y="0"/>
          <a:chExt cx="0" cy="0"/>
        </a:xfrm>
      </p:grpSpPr>
      <p:sp>
        <p:nvSpPr>
          <p:cNvPr id="594" name="Google Shape;594;g1e7cd2d99f6_2_2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95" name="Google Shape;595;g1e7cd2d99f6_2_2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t>The main difference between SMOTE and oversampling techniques is that SMOTE generates synthetic samples using interpolation between existing minority samples, while oversampling replicates existing minority samples to balance the dataset.</a:t>
            </a:r>
            <a:endParaRPr/>
          </a:p>
        </p:txBody>
      </p:sp>
    </p:spTree>
    <p:extLst>
      <p:ext uri="{BB962C8B-B14F-4D97-AF65-F5344CB8AC3E}">
        <p14:creationId xmlns:p14="http://schemas.microsoft.com/office/powerpoint/2010/main" xmlns="" val="18672206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2"/>
        <p:cNvGrpSpPr/>
        <p:nvPr/>
      </p:nvGrpSpPr>
      <p:grpSpPr>
        <a:xfrm>
          <a:off x="0" y="0"/>
          <a:ext cx="0" cy="0"/>
          <a:chOff x="0" y="0"/>
          <a:chExt cx="0" cy="0"/>
        </a:xfrm>
      </p:grpSpPr>
      <p:sp>
        <p:nvSpPr>
          <p:cNvPr id="633" name="Google Shape;633;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34" name="Google Shape;634;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xmlns="" val="24571474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This is a combination of two techniques: SMOTE (Synthetic Minority Over-sampling Technique) and ENN (Edited Nearest Neighbors). SMOTE is used to over-sample the minority class in a dataset by creating synthetic examples, while ENN is an under-sampling technique that cleans up the over-sampled dataset by removing some instances. Together, they balance the dataset and improve the performance of classification algorithms.</a:t>
            </a:r>
          </a:p>
          <a:p>
            <a:r>
              <a:rPr lang="en-US" dirty="0"/>
              <a:t>Start with an Imbalanced Training Dataset: In many real-world scenarios, the data we want to learn from isn't evenly distributed. For example, in medical data, the number of healthy individuals (majority class) might be much higher than the number of sick individuals (minority class). This imbalance can make it hard for machine learning models to learn about the less common class.</a:t>
            </a:r>
          </a:p>
          <a:p>
            <a:endParaRPr lang="en-US" dirty="0"/>
          </a:p>
          <a:p>
            <a:r>
              <a:rPr lang="en-US" dirty="0"/>
              <a:t>SMOTE (Synthetic Minority Over-sampling Technique): This is a method used to create new, synthetic examples of the minority class so that the balance between classes is improved. Here’s how it works:</a:t>
            </a:r>
          </a:p>
          <a:p>
            <a:endParaRPr lang="en-US" dirty="0"/>
          </a:p>
          <a:p>
            <a:r>
              <a:rPr lang="en-US" dirty="0"/>
              <a:t>Randomly Select </a:t>
            </a:r>
          </a:p>
          <a:p>
            <a:r>
              <a:rPr lang="en-US" dirty="0"/>
              <a:t>�</a:t>
            </a:r>
          </a:p>
          <a:p>
            <a:r>
              <a:rPr lang="en-US" dirty="0"/>
              <a:t>�</a:t>
            </a:r>
          </a:p>
          <a:p>
            <a:r>
              <a:rPr lang="en-US" dirty="0"/>
              <a:t>x </a:t>
            </a:r>
          </a:p>
          <a:p>
            <a:r>
              <a:rPr lang="en-US" dirty="0" err="1"/>
              <a:t>i</a:t>
            </a:r>
            <a:endParaRPr lang="en-US" dirty="0"/>
          </a:p>
          <a:p>
            <a:r>
              <a:rPr lang="en-US" dirty="0"/>
              <a:t>​</a:t>
            </a:r>
          </a:p>
          <a:p>
            <a:r>
              <a:rPr lang="en-US" dirty="0"/>
              <a:t>  in Minority Classes: First, the process begins by randomly choosing an example from the minority class.</a:t>
            </a:r>
          </a:p>
          <a:p>
            <a:r>
              <a:rPr lang="en-US" dirty="0"/>
              <a:t>Identify k-nearest Neighbors of </a:t>
            </a:r>
          </a:p>
          <a:p>
            <a:r>
              <a:rPr lang="en-US" dirty="0"/>
              <a:t>�</a:t>
            </a:r>
          </a:p>
          <a:p>
            <a:r>
              <a:rPr lang="en-US" dirty="0"/>
              <a:t>�</a:t>
            </a:r>
          </a:p>
          <a:p>
            <a:r>
              <a:rPr lang="en-US" dirty="0"/>
              <a:t>x </a:t>
            </a:r>
          </a:p>
          <a:p>
            <a:r>
              <a:rPr lang="en-US" dirty="0" err="1"/>
              <a:t>i</a:t>
            </a:r>
            <a:endParaRPr lang="en-US" dirty="0"/>
          </a:p>
          <a:p>
            <a:r>
              <a:rPr lang="en-US" dirty="0"/>
              <a:t>​</a:t>
            </a:r>
          </a:p>
          <a:p>
            <a:r>
              <a:rPr lang="en-US" dirty="0"/>
              <a:t> : For this selected example, the algorithm finds its 'k-nearest neighbors' — think of it as finding the most similar examples.</a:t>
            </a:r>
          </a:p>
          <a:p>
            <a:r>
              <a:rPr lang="en-US" dirty="0"/>
              <a:t>Generate </a:t>
            </a:r>
            <a:r>
              <a:rPr lang="en-US" dirty="0" err="1"/>
              <a:t>Xnew</a:t>
            </a:r>
            <a:r>
              <a:rPr lang="en-US" dirty="0"/>
              <a:t> A new example is created by taking the original example Xi and adding it to the difference between Xi and its neighbor </a:t>
            </a:r>
            <a:r>
              <a:rPr lang="en-US" dirty="0" err="1"/>
              <a:t>Xki</a:t>
            </a:r>
            <a:r>
              <a:rPr lang="en-US" dirty="0"/>
              <a:t> multiplied by a random number δ between 0 and 1. This creates a new point that is along the line between Xi and </a:t>
            </a:r>
            <a:r>
              <a:rPr lang="en-US" dirty="0" err="1"/>
              <a:t>Xki</a:t>
            </a:r>
            <a:r>
              <a:rPr lang="en-US" dirty="0"/>
              <a:t>, but not exactly at either point, hence it's "synthetic" or artificially made.</a:t>
            </a:r>
          </a:p>
          <a:p>
            <a:r>
              <a:rPr lang="en-US" dirty="0"/>
              <a:t>Does Balancing Ratio Satisfy?: This is a check to see if the new dataset created by SMOTE has a satisfactory balance between classes. If not, the SMOTE process may be repeated.</a:t>
            </a:r>
          </a:p>
          <a:p>
            <a:endParaRPr lang="en-US" dirty="0"/>
          </a:p>
          <a:p>
            <a:r>
              <a:rPr lang="en-US" dirty="0"/>
              <a:t>ENN (Edited Nearest Neighbors): After balancing the classes, sometimes the synthetic points can be noisy or too far from the true minority class examples. ENN helps by removing any of the synthetic examples that are too different from their neighbors. It's like proofreading the new synthetic points and removing any that don't fit well.</a:t>
            </a:r>
          </a:p>
          <a:p>
            <a:endParaRPr lang="en-US" dirty="0"/>
          </a:p>
          <a:p>
            <a:r>
              <a:rPr lang="en-US" dirty="0"/>
              <a:t>End: The process stops when the dataset has been sufficiently balanced and cleaned up. The resulting dataset should be more balanced than the original and better for training a machine learning model.</a:t>
            </a:r>
          </a:p>
        </p:txBody>
      </p:sp>
    </p:spTree>
    <p:extLst>
      <p:ext uri="{BB962C8B-B14F-4D97-AF65-F5344CB8AC3E}">
        <p14:creationId xmlns:p14="http://schemas.microsoft.com/office/powerpoint/2010/main" xmlns="" val="8483723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1" name="Google Shape;421;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 t-SNE is a machine learning algorithm for visualization developed by Laurens van der </a:t>
            </a:r>
            <a:r>
              <a:rPr lang="en-US" err="1"/>
              <a:t>Maaten</a:t>
            </a:r>
            <a:r>
              <a:rPr lang="en-US"/>
              <a:t> and Geoffrey Hinton</a:t>
            </a:r>
          </a:p>
          <a:p>
            <a:r>
              <a:rPr lang="en-US"/>
              <a:t>It is particularly well suited for the visualization of high-dimensional datasets. It works by converting similarities between data points to joint probabilities and trying to minimize the </a:t>
            </a:r>
            <a:r>
              <a:rPr lang="en-US" err="1"/>
              <a:t>Kullback-Leibler</a:t>
            </a:r>
            <a:r>
              <a:rPr lang="en-US"/>
              <a:t> divergence between the joint probabilities of the low-dimensional embedding and the high-dimensional data.</a:t>
            </a:r>
          </a:p>
        </p:txBody>
      </p:sp>
    </p:spTree>
    <p:extLst>
      <p:ext uri="{BB962C8B-B14F-4D97-AF65-F5344CB8AC3E}">
        <p14:creationId xmlns:p14="http://schemas.microsoft.com/office/powerpoint/2010/main" xmlns="" val="369132956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2"/>
        <p:cNvGrpSpPr/>
        <p:nvPr/>
      </p:nvGrpSpPr>
      <p:grpSpPr>
        <a:xfrm>
          <a:off x="0" y="0"/>
          <a:ext cx="0" cy="0"/>
          <a:chOff x="0" y="0"/>
          <a:chExt cx="0" cy="0"/>
        </a:xfrm>
      </p:grpSpPr>
      <p:sp>
        <p:nvSpPr>
          <p:cNvPr id="633" name="Google Shape;633;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34" name="Google Shape;634;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xmlns="" val="8423528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3"/>
        <p:cNvGrpSpPr/>
        <p:nvPr/>
      </p:nvGrpSpPr>
      <p:grpSpPr>
        <a:xfrm>
          <a:off x="0" y="0"/>
          <a:ext cx="0" cy="0"/>
          <a:chOff x="0" y="0"/>
          <a:chExt cx="0" cy="0"/>
        </a:xfrm>
      </p:grpSpPr>
      <p:sp>
        <p:nvSpPr>
          <p:cNvPr id="554" name="Google Shape;554;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55" name="Google Shape;555;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914400" marR="0" lvl="2" indent="0" algn="l" rtl="0">
              <a:lnSpc>
                <a:spcPct val="150000"/>
              </a:lnSpc>
              <a:spcBef>
                <a:spcPts val="0"/>
              </a:spcBef>
              <a:spcAft>
                <a:spcPts val="0"/>
              </a:spcAft>
              <a:buClr>
                <a:schemeClr val="dk1"/>
              </a:buClr>
              <a:buSzPts val="1400"/>
              <a:buFont typeface="Arial" panose="020B0604020202020204" pitchFamily="34" charset="0"/>
              <a:buNone/>
            </a:pPr>
            <a:endParaRPr lang="en-US" sz="1400" b="0" i="0" u="none" strike="noStrike" cap="none">
              <a:solidFill>
                <a:schemeClr val="dk1"/>
              </a:solidFill>
              <a:latin typeface="Albert Sans"/>
            </a:endParaRPr>
          </a:p>
        </p:txBody>
      </p:sp>
    </p:spTree>
    <p:extLst>
      <p:ext uri="{BB962C8B-B14F-4D97-AF65-F5344CB8AC3E}">
        <p14:creationId xmlns:p14="http://schemas.microsoft.com/office/powerpoint/2010/main" xmlns="" val="168671895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2"/>
        <p:cNvGrpSpPr/>
        <p:nvPr/>
      </p:nvGrpSpPr>
      <p:grpSpPr>
        <a:xfrm>
          <a:off x="0" y="0"/>
          <a:ext cx="0" cy="0"/>
          <a:chOff x="0" y="0"/>
          <a:chExt cx="0" cy="0"/>
        </a:xfrm>
      </p:grpSpPr>
      <p:sp>
        <p:nvSpPr>
          <p:cNvPr id="633" name="Google Shape;633;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34" name="Google Shape;634;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xmlns="" val="245798168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2"/>
        <p:cNvGrpSpPr/>
        <p:nvPr/>
      </p:nvGrpSpPr>
      <p:grpSpPr>
        <a:xfrm>
          <a:off x="0" y="0"/>
          <a:ext cx="0" cy="0"/>
          <a:chOff x="0" y="0"/>
          <a:chExt cx="0" cy="0"/>
        </a:xfrm>
      </p:grpSpPr>
      <p:sp>
        <p:nvSpPr>
          <p:cNvPr id="633" name="Google Shape;633;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34" name="Google Shape;634;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xmlns="" val="160825091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3"/>
        <p:cNvGrpSpPr/>
        <p:nvPr/>
      </p:nvGrpSpPr>
      <p:grpSpPr>
        <a:xfrm>
          <a:off x="0" y="0"/>
          <a:ext cx="0" cy="0"/>
          <a:chOff x="0" y="0"/>
          <a:chExt cx="0" cy="0"/>
        </a:xfrm>
      </p:grpSpPr>
      <p:sp>
        <p:nvSpPr>
          <p:cNvPr id="594" name="Google Shape;594;g1e7cd2d99f6_2_2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95" name="Google Shape;595;g1e7cd2d99f6_2_2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lang="en-US"/>
          </a:p>
        </p:txBody>
      </p:sp>
    </p:spTree>
    <p:extLst>
      <p:ext uri="{BB962C8B-B14F-4D97-AF65-F5344CB8AC3E}">
        <p14:creationId xmlns:p14="http://schemas.microsoft.com/office/powerpoint/2010/main" xmlns="" val="389598966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3"/>
        <p:cNvGrpSpPr/>
        <p:nvPr/>
      </p:nvGrpSpPr>
      <p:grpSpPr>
        <a:xfrm>
          <a:off x="0" y="0"/>
          <a:ext cx="0" cy="0"/>
          <a:chOff x="0" y="0"/>
          <a:chExt cx="0" cy="0"/>
        </a:xfrm>
      </p:grpSpPr>
      <p:sp>
        <p:nvSpPr>
          <p:cNvPr id="554" name="Google Shape;554;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55" name="Google Shape;555;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buNone/>
            </a:pPr>
            <a:endParaRPr lang="en"/>
          </a:p>
        </p:txBody>
      </p:sp>
    </p:spTree>
    <p:extLst>
      <p:ext uri="{BB962C8B-B14F-4D97-AF65-F5344CB8AC3E}">
        <p14:creationId xmlns:p14="http://schemas.microsoft.com/office/powerpoint/2010/main" xmlns="" val="283032611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5"/>
        <p:cNvGrpSpPr/>
        <p:nvPr/>
      </p:nvGrpSpPr>
      <p:grpSpPr>
        <a:xfrm>
          <a:off x="0" y="0"/>
          <a:ext cx="0" cy="0"/>
          <a:chOff x="0" y="0"/>
          <a:chExt cx="0" cy="0"/>
        </a:xfrm>
      </p:grpSpPr>
      <p:sp>
        <p:nvSpPr>
          <p:cNvPr id="916" name="Google Shape;916;g1e7cd2d99f6_2_4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7" name="Google Shape;917;g1e7cd2d99f6_2_4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3"/>
        <p:cNvGrpSpPr/>
        <p:nvPr/>
      </p:nvGrpSpPr>
      <p:grpSpPr>
        <a:xfrm>
          <a:off x="0" y="0"/>
          <a:ext cx="0" cy="0"/>
          <a:chOff x="0" y="0"/>
          <a:chExt cx="0" cy="0"/>
        </a:xfrm>
      </p:grpSpPr>
      <p:sp>
        <p:nvSpPr>
          <p:cNvPr id="554" name="Google Shape;554;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55" name="Google Shape;555;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2">
              <a:buNone/>
            </a:pPr>
            <a:endParaRPr lang="en-US"/>
          </a:p>
          <a:p>
            <a:pPr marL="914400" lvl="2" indent="0">
              <a:lnSpc>
                <a:spcPct val="150000"/>
              </a:lnSpc>
              <a:buNone/>
            </a:pPr>
            <a:endParaRPr lang="en-US"/>
          </a:p>
        </p:txBody>
      </p:sp>
    </p:spTree>
    <p:extLst>
      <p:ext uri="{BB962C8B-B14F-4D97-AF65-F5344CB8AC3E}">
        <p14:creationId xmlns:p14="http://schemas.microsoft.com/office/powerpoint/2010/main" xmlns="" val="76919449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3"/>
        <p:cNvGrpSpPr/>
        <p:nvPr/>
      </p:nvGrpSpPr>
      <p:grpSpPr>
        <a:xfrm>
          <a:off x="0" y="0"/>
          <a:ext cx="0" cy="0"/>
          <a:chOff x="0" y="0"/>
          <a:chExt cx="0" cy="0"/>
        </a:xfrm>
      </p:grpSpPr>
      <p:sp>
        <p:nvSpPr>
          <p:cNvPr id="554" name="Google Shape;554;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55" name="Google Shape;555;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2">
              <a:buNone/>
            </a:pPr>
            <a:r>
              <a:rPr lang="en-US">
                <a:solidFill>
                  <a:schemeClr val="dk1"/>
                </a:solidFill>
                <a:sym typeface="Albert Sans"/>
              </a:rPr>
              <a:t>Regularization</a:t>
            </a:r>
          </a:p>
          <a:p>
            <a:pPr lvl="2">
              <a:buNone/>
            </a:pPr>
            <a:r>
              <a:rPr lang="en-US">
                <a:solidFill>
                  <a:schemeClr val="dk1"/>
                </a:solidFill>
                <a:sym typeface="Albert Sans"/>
              </a:rPr>
              <a:t>We employed hyperparameter tuning regularization </a:t>
            </a:r>
            <a:r>
              <a:rPr lang="en-US" b="0" i="0" u="none" strike="noStrike" cap="none">
                <a:solidFill>
                  <a:schemeClr val="dk1"/>
                </a:solidFill>
                <a:sym typeface="Albert Sans"/>
              </a:rPr>
              <a:t>to </a:t>
            </a:r>
            <a:r>
              <a:rPr lang="en-US">
                <a:solidFill>
                  <a:schemeClr val="dk1"/>
                </a:solidFill>
                <a:sym typeface="Albert Sans"/>
              </a:rPr>
              <a:t>constrain </a:t>
            </a:r>
            <a:r>
              <a:rPr lang="en-US" b="0" i="0" u="none" strike="noStrike" cap="none">
                <a:solidFill>
                  <a:schemeClr val="dk1"/>
                </a:solidFill>
                <a:sym typeface="Albert Sans"/>
              </a:rPr>
              <a:t>the </a:t>
            </a:r>
            <a:r>
              <a:rPr lang="en-US">
                <a:solidFill>
                  <a:schemeClr val="dk1"/>
                </a:solidFill>
                <a:sym typeface="Albert Sans"/>
              </a:rPr>
              <a:t>model's complexity and prevent it from memorizing </a:t>
            </a:r>
            <a:r>
              <a:rPr lang="en-US" b="0" i="0" u="none" strike="noStrike" cap="none">
                <a:solidFill>
                  <a:schemeClr val="dk1"/>
                </a:solidFill>
                <a:sym typeface="Albert Sans"/>
              </a:rPr>
              <a:t>the </a:t>
            </a:r>
            <a:r>
              <a:rPr lang="en-US">
                <a:solidFill>
                  <a:schemeClr val="dk1"/>
                </a:solidFill>
                <a:sym typeface="Albert Sans"/>
              </a:rPr>
              <a:t>training data's noise. Still we could see there is overfitting issue.</a:t>
            </a:r>
            <a:endParaRPr lang="en-US"/>
          </a:p>
        </p:txBody>
      </p:sp>
    </p:spTree>
    <p:extLst>
      <p:ext uri="{BB962C8B-B14F-4D97-AF65-F5344CB8AC3E}">
        <p14:creationId xmlns:p14="http://schemas.microsoft.com/office/powerpoint/2010/main" xmlns="" val="25191586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2"/>
        <p:cNvGrpSpPr/>
        <p:nvPr/>
      </p:nvGrpSpPr>
      <p:grpSpPr>
        <a:xfrm>
          <a:off x="0" y="0"/>
          <a:ext cx="0" cy="0"/>
          <a:chOff x="0" y="0"/>
          <a:chExt cx="0" cy="0"/>
        </a:xfrm>
      </p:grpSpPr>
      <p:sp>
        <p:nvSpPr>
          <p:cNvPr id="653" name="Google Shape;653;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54" name="Google Shape;654;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buNone/>
            </a:pPr>
            <a:r>
              <a:rPr lang="en-US"/>
              <a:t>Cancer is one of the leading causes of death worldwide. Breast cancers account for more than 40% of all cancer cases and deaths globally. </a:t>
            </a:r>
          </a:p>
          <a:p>
            <a:pPr>
              <a:buNone/>
            </a:pPr>
            <a:r>
              <a:rPr lang="en-US"/>
              <a:t>Here our focus is on metastasis in breast cancer.</a:t>
            </a:r>
          </a:p>
          <a:p>
            <a:pPr>
              <a:buNone/>
            </a:pPr>
            <a:r>
              <a:rPr lang="en-US"/>
              <a:t>Metastatic breast cancer is breast cancer that has spread from the original tumor in the breast to other parts of the body, such as the bones, lungs, liver or brain. This process is called metastasis and it happens when cancer cells break away from the primary tumor and travel through the blood.</a:t>
            </a:r>
          </a:p>
          <a:p>
            <a:pPr>
              <a:buNone/>
            </a:pPr>
            <a:r>
              <a:rPr lang="en-US"/>
              <a:t>In the United States, 6% of women have metastatic breast cancer when they are first diagnosed. This means that 1 in 3 women diagnosed with breast cancer will become metastatic. 90–95% of breast cancer patients are diagnosed in early stages, but 20–30% of these patients become metastatic. Metastatic breast cancer is incurable.</a:t>
            </a:r>
          </a:p>
          <a:p>
            <a:pPr>
              <a:buNone/>
            </a:pPr>
            <a:r>
              <a:rPr lang="en-US"/>
              <a:t>First, we are going to classify if patients have metastasis or not.</a:t>
            </a:r>
          </a:p>
          <a:p>
            <a:pPr>
              <a:buNone/>
            </a:pPr>
            <a:r>
              <a:rPr lang="en-US"/>
              <a:t>Second, we would try to identify bio markers that are causing metastasis.</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3"/>
        <p:cNvGrpSpPr/>
        <p:nvPr/>
      </p:nvGrpSpPr>
      <p:grpSpPr>
        <a:xfrm>
          <a:off x="0" y="0"/>
          <a:ext cx="0" cy="0"/>
          <a:chOff x="0" y="0"/>
          <a:chExt cx="0" cy="0"/>
        </a:xfrm>
      </p:grpSpPr>
      <p:sp>
        <p:nvSpPr>
          <p:cNvPr id="554" name="Google Shape;554;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55" name="Google Shape;555;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2">
              <a:buNone/>
            </a:pPr>
            <a:r>
              <a:rPr lang="en-US">
                <a:solidFill>
                  <a:schemeClr val="dk1"/>
                </a:solidFill>
                <a:sym typeface="Albert Sans"/>
              </a:rPr>
              <a:t>Variance threshold </a:t>
            </a:r>
          </a:p>
          <a:p>
            <a:pPr lvl="2">
              <a:buNone/>
            </a:pPr>
            <a:r>
              <a:rPr lang="en-US">
                <a:solidFill>
                  <a:schemeClr val="dk1"/>
                </a:solidFill>
                <a:sym typeface="Albert Sans"/>
              </a:rPr>
              <a:t>Then we have implemented feature selection using a variance threshold </a:t>
            </a:r>
            <a:r>
              <a:rPr lang="en-US" b="0" i="0" u="none" strike="noStrike" cap="none">
                <a:solidFill>
                  <a:schemeClr val="dk1"/>
                </a:solidFill>
                <a:sym typeface="Albert Sans"/>
              </a:rPr>
              <a:t>to </a:t>
            </a:r>
            <a:r>
              <a:rPr lang="en-US">
                <a:solidFill>
                  <a:schemeClr val="dk1"/>
                </a:solidFill>
                <a:sym typeface="Albert Sans"/>
              </a:rPr>
              <a:t>eliminate irrelevant or redundant features from the dataset.</a:t>
            </a:r>
            <a:endParaRPr lang="en-US">
              <a:solidFill>
                <a:schemeClr val="dk1"/>
              </a:solidFill>
            </a:endParaRPr>
          </a:p>
          <a:p>
            <a:pPr lvl="2">
              <a:buNone/>
            </a:pPr>
            <a:r>
              <a:rPr lang="en-US">
                <a:solidFill>
                  <a:schemeClr val="dk1"/>
                </a:solidFill>
                <a:sym typeface="Albert Sans"/>
              </a:rPr>
              <a:t>We did overcome the overfitting issue but couldn’t improve </a:t>
            </a:r>
            <a:r>
              <a:rPr lang="en-US" b="0" i="0" u="none" strike="noStrike" cap="none">
                <a:solidFill>
                  <a:schemeClr val="dk1"/>
                </a:solidFill>
                <a:sym typeface="Albert Sans"/>
              </a:rPr>
              <a:t>the </a:t>
            </a:r>
            <a:r>
              <a:rPr lang="en-US">
                <a:solidFill>
                  <a:schemeClr val="dk1"/>
                </a:solidFill>
                <a:sym typeface="Albert Sans"/>
              </a:rPr>
              <a:t>performance </a:t>
            </a:r>
            <a:r>
              <a:rPr lang="en-US" b="0" i="0" u="none" strike="noStrike" cap="none">
                <a:solidFill>
                  <a:schemeClr val="dk1"/>
                </a:solidFill>
                <a:sym typeface="Albert Sans"/>
              </a:rPr>
              <a:t>of the </a:t>
            </a:r>
            <a:r>
              <a:rPr lang="en-US">
                <a:solidFill>
                  <a:schemeClr val="dk1"/>
                </a:solidFill>
                <a:sym typeface="Albert Sans"/>
              </a:rPr>
              <a:t>model.</a:t>
            </a:r>
          </a:p>
          <a:p>
            <a:pPr lvl="2">
              <a:buNone/>
            </a:pPr>
            <a:r>
              <a:rPr lang="en-US"/>
              <a:t>In machine learning, a variance threshold is a technique used to overcome overfitting, it is a technique where we would be setting a threshold on the variance of features, features with low variance (little variation in their values across samples) are removed from the dataset before training the model.</a:t>
            </a:r>
          </a:p>
        </p:txBody>
      </p:sp>
    </p:spTree>
    <p:extLst>
      <p:ext uri="{BB962C8B-B14F-4D97-AF65-F5344CB8AC3E}">
        <p14:creationId xmlns:p14="http://schemas.microsoft.com/office/powerpoint/2010/main" xmlns="" val="139544249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3"/>
        <p:cNvGrpSpPr/>
        <p:nvPr/>
      </p:nvGrpSpPr>
      <p:grpSpPr>
        <a:xfrm>
          <a:off x="0" y="0"/>
          <a:ext cx="0" cy="0"/>
          <a:chOff x="0" y="0"/>
          <a:chExt cx="0" cy="0"/>
        </a:xfrm>
      </p:grpSpPr>
      <p:sp>
        <p:nvSpPr>
          <p:cNvPr id="554" name="Google Shape;554;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55" name="Google Shape;555;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2">
              <a:buNone/>
            </a:pPr>
            <a:r>
              <a:rPr lang="en-US">
                <a:solidFill>
                  <a:schemeClr val="dk1"/>
                </a:solidFill>
              </a:rPr>
              <a:t>We used dimensionality reduction techniques like TSNE &amp; PCA to visualize the data and identify potential clusters or patterns that might be relevant to overfitting.</a:t>
            </a:r>
          </a:p>
          <a:p>
            <a:pPr lvl="2">
              <a:buNone/>
            </a:pPr>
            <a:r>
              <a:rPr lang="en-US">
                <a:solidFill>
                  <a:schemeClr val="dk1"/>
                </a:solidFill>
              </a:rPr>
              <a:t>Through this plots we found that the classes are not separated properly.</a:t>
            </a:r>
          </a:p>
          <a:p>
            <a:pPr marL="914400" marR="0" lvl="2" indent="0" algn="l">
              <a:lnSpc>
                <a:spcPct val="150000"/>
              </a:lnSpc>
              <a:spcBef>
                <a:spcPts val="0"/>
              </a:spcBef>
              <a:spcAft>
                <a:spcPts val="0"/>
              </a:spcAft>
              <a:buSzPts val="1400"/>
              <a:buFont typeface="Arial" panose="020B0604020202020204" pitchFamily="34" charset="0"/>
              <a:buNone/>
            </a:pPr>
            <a:endParaRPr lang="en-US" sz="1400" b="0" i="0" u="none" strike="noStrike" cap="none">
              <a:solidFill>
                <a:schemeClr val="dk1"/>
              </a:solidFill>
              <a:latin typeface="Albert Sans"/>
            </a:endParaRPr>
          </a:p>
        </p:txBody>
      </p:sp>
    </p:spTree>
    <p:extLst>
      <p:ext uri="{BB962C8B-B14F-4D97-AF65-F5344CB8AC3E}">
        <p14:creationId xmlns:p14="http://schemas.microsoft.com/office/powerpoint/2010/main" xmlns="" val="128982779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US"/>
          </a:p>
        </p:txBody>
      </p:sp>
    </p:spTree>
    <p:extLst>
      <p:ext uri="{BB962C8B-B14F-4D97-AF65-F5344CB8AC3E}">
        <p14:creationId xmlns:p14="http://schemas.microsoft.com/office/powerpoint/2010/main" xmlns="" val="416731100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xmlns="" val="108124727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xmlns="" val="42124190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xmlns="" val="419904572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3"/>
        <p:cNvGrpSpPr/>
        <p:nvPr/>
      </p:nvGrpSpPr>
      <p:grpSpPr>
        <a:xfrm>
          <a:off x="0" y="0"/>
          <a:ext cx="0" cy="0"/>
          <a:chOff x="0" y="0"/>
          <a:chExt cx="0" cy="0"/>
        </a:xfrm>
      </p:grpSpPr>
      <p:sp>
        <p:nvSpPr>
          <p:cNvPr id="554" name="Google Shape;554;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55" name="Google Shape;555;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914400" marR="0" lvl="2" indent="0" algn="l" rtl="0">
              <a:lnSpc>
                <a:spcPct val="150000"/>
              </a:lnSpc>
              <a:spcBef>
                <a:spcPts val="0"/>
              </a:spcBef>
              <a:spcAft>
                <a:spcPts val="0"/>
              </a:spcAft>
              <a:buClr>
                <a:schemeClr val="dk1"/>
              </a:buClr>
              <a:buSzPts val="1400"/>
              <a:buFont typeface="Arial" panose="020B0604020202020204" pitchFamily="34" charset="0"/>
              <a:buNone/>
            </a:pPr>
            <a:endParaRPr lang="en-US" sz="1400" b="0" i="0" u="none" strike="noStrike" cap="none">
              <a:solidFill>
                <a:schemeClr val="dk1"/>
              </a:solidFill>
              <a:latin typeface="Albert Sans"/>
            </a:endParaRPr>
          </a:p>
        </p:txBody>
      </p:sp>
    </p:spTree>
    <p:extLst>
      <p:ext uri="{BB962C8B-B14F-4D97-AF65-F5344CB8AC3E}">
        <p14:creationId xmlns:p14="http://schemas.microsoft.com/office/powerpoint/2010/main" xmlns="" val="393679009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3"/>
        <p:cNvGrpSpPr/>
        <p:nvPr/>
      </p:nvGrpSpPr>
      <p:grpSpPr>
        <a:xfrm>
          <a:off x="0" y="0"/>
          <a:ext cx="0" cy="0"/>
          <a:chOff x="0" y="0"/>
          <a:chExt cx="0" cy="0"/>
        </a:xfrm>
      </p:grpSpPr>
      <p:sp>
        <p:nvSpPr>
          <p:cNvPr id="554" name="Google Shape;554;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55" name="Google Shape;555;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914400" marR="0" lvl="2" indent="0" algn="l" rtl="0">
              <a:lnSpc>
                <a:spcPct val="150000"/>
              </a:lnSpc>
              <a:spcBef>
                <a:spcPts val="0"/>
              </a:spcBef>
              <a:spcAft>
                <a:spcPts val="0"/>
              </a:spcAft>
              <a:buClr>
                <a:schemeClr val="dk1"/>
              </a:buClr>
              <a:buSzPts val="1400"/>
              <a:buFont typeface="Arial" panose="020B0604020202020204" pitchFamily="34" charset="0"/>
              <a:buNone/>
            </a:pPr>
            <a:endParaRPr lang="en-US" sz="1400" b="0" i="0" u="none" strike="noStrike" cap="none">
              <a:solidFill>
                <a:schemeClr val="dk1"/>
              </a:solidFill>
              <a:latin typeface="Albert Sans"/>
            </a:endParaRPr>
          </a:p>
        </p:txBody>
      </p:sp>
    </p:spTree>
    <p:extLst>
      <p:ext uri="{BB962C8B-B14F-4D97-AF65-F5344CB8AC3E}">
        <p14:creationId xmlns:p14="http://schemas.microsoft.com/office/powerpoint/2010/main" xmlns="" val="226043861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3"/>
        <p:cNvGrpSpPr/>
        <p:nvPr/>
      </p:nvGrpSpPr>
      <p:grpSpPr>
        <a:xfrm>
          <a:off x="0" y="0"/>
          <a:ext cx="0" cy="0"/>
          <a:chOff x="0" y="0"/>
          <a:chExt cx="0" cy="0"/>
        </a:xfrm>
      </p:grpSpPr>
      <p:sp>
        <p:nvSpPr>
          <p:cNvPr id="554" name="Google Shape;554;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55" name="Google Shape;555;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914400" marR="0" lvl="2" indent="0" algn="l" rtl="0">
              <a:lnSpc>
                <a:spcPct val="150000"/>
              </a:lnSpc>
              <a:spcBef>
                <a:spcPts val="0"/>
              </a:spcBef>
              <a:spcAft>
                <a:spcPts val="0"/>
              </a:spcAft>
              <a:buClr>
                <a:schemeClr val="dk1"/>
              </a:buClr>
              <a:buSzPts val="1400"/>
              <a:buFont typeface="Arial" panose="020B0604020202020204" pitchFamily="34" charset="0"/>
              <a:buNone/>
            </a:pPr>
            <a:endParaRPr lang="en-US" sz="1400" b="0" i="0" u="none" strike="noStrike" cap="none">
              <a:solidFill>
                <a:schemeClr val="dk1"/>
              </a:solidFill>
              <a:latin typeface="Albert Sans"/>
            </a:endParaRPr>
          </a:p>
        </p:txBody>
      </p:sp>
    </p:spTree>
    <p:extLst>
      <p:ext uri="{BB962C8B-B14F-4D97-AF65-F5344CB8AC3E}">
        <p14:creationId xmlns:p14="http://schemas.microsoft.com/office/powerpoint/2010/main" xmlns="" val="380006481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3"/>
        <p:cNvGrpSpPr/>
        <p:nvPr/>
      </p:nvGrpSpPr>
      <p:grpSpPr>
        <a:xfrm>
          <a:off x="0" y="0"/>
          <a:ext cx="0" cy="0"/>
          <a:chOff x="0" y="0"/>
          <a:chExt cx="0" cy="0"/>
        </a:xfrm>
      </p:grpSpPr>
      <p:sp>
        <p:nvSpPr>
          <p:cNvPr id="554" name="Google Shape;554;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55" name="Google Shape;555;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914400" marR="0" lvl="2" indent="0" algn="l" rtl="0">
              <a:lnSpc>
                <a:spcPct val="150000"/>
              </a:lnSpc>
              <a:spcBef>
                <a:spcPts val="0"/>
              </a:spcBef>
              <a:spcAft>
                <a:spcPts val="0"/>
              </a:spcAft>
              <a:buClr>
                <a:schemeClr val="dk1"/>
              </a:buClr>
              <a:buSzPts val="1400"/>
              <a:buFont typeface="Arial" panose="020B0604020202020204" pitchFamily="34" charset="0"/>
              <a:buNone/>
            </a:pPr>
            <a:endParaRPr lang="en-US" sz="1400" b="0" i="0" u="none" strike="noStrike" cap="none">
              <a:solidFill>
                <a:schemeClr val="dk1"/>
              </a:solidFill>
              <a:latin typeface="Albert Sans"/>
            </a:endParaRPr>
          </a:p>
        </p:txBody>
      </p:sp>
    </p:spTree>
    <p:extLst>
      <p:ext uri="{BB962C8B-B14F-4D97-AF65-F5344CB8AC3E}">
        <p14:creationId xmlns:p14="http://schemas.microsoft.com/office/powerpoint/2010/main" xmlns="" val="36856989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2"/>
        <p:cNvGrpSpPr/>
        <p:nvPr/>
      </p:nvGrpSpPr>
      <p:grpSpPr>
        <a:xfrm>
          <a:off x="0" y="0"/>
          <a:ext cx="0" cy="0"/>
          <a:chOff x="0" y="0"/>
          <a:chExt cx="0" cy="0"/>
        </a:xfrm>
      </p:grpSpPr>
      <p:sp>
        <p:nvSpPr>
          <p:cNvPr id="653" name="Google Shape;653;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54" name="Google Shape;654;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buNone/>
            </a:pPr>
            <a:r>
              <a:rPr lang="en-US"/>
              <a:t>It can help us to find biomarkers that can predict the metastasis potential of cancer cells and the prognosis of patients.</a:t>
            </a:r>
          </a:p>
          <a:p>
            <a:pPr>
              <a:buNone/>
            </a:pPr>
            <a:r>
              <a:rPr lang="en-US"/>
              <a:t>It can help to design personalized and targeted therapies that can inhibit or reverse the metastatic process and improve the survival and quality of life of patients.</a:t>
            </a:r>
          </a:p>
          <a:p>
            <a:pPr>
              <a:buNone/>
            </a:pPr>
            <a:r>
              <a:rPr lang="en-US"/>
              <a:t> </a:t>
            </a:r>
          </a:p>
          <a:p>
            <a:pPr lvl="0" algn="l">
              <a:lnSpc>
                <a:spcPct val="100000"/>
              </a:lnSpc>
              <a:spcBef>
                <a:spcPts val="0"/>
              </a:spcBef>
              <a:spcAft>
                <a:spcPts val="0"/>
              </a:spcAft>
              <a:buSzPts val="1100"/>
              <a:buNone/>
            </a:pPr>
            <a:endParaRPr lang="en-US"/>
          </a:p>
        </p:txBody>
      </p:sp>
    </p:spTree>
    <p:extLst>
      <p:ext uri="{BB962C8B-B14F-4D97-AF65-F5344CB8AC3E}">
        <p14:creationId xmlns:p14="http://schemas.microsoft.com/office/powerpoint/2010/main" xmlns="" val="347343435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3"/>
        <p:cNvGrpSpPr/>
        <p:nvPr/>
      </p:nvGrpSpPr>
      <p:grpSpPr>
        <a:xfrm>
          <a:off x="0" y="0"/>
          <a:ext cx="0" cy="0"/>
          <a:chOff x="0" y="0"/>
          <a:chExt cx="0" cy="0"/>
        </a:xfrm>
      </p:grpSpPr>
      <p:sp>
        <p:nvSpPr>
          <p:cNvPr id="554" name="Google Shape;554;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55" name="Google Shape;555;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914400" marR="0" lvl="2" indent="0" algn="l" rtl="0">
              <a:lnSpc>
                <a:spcPct val="150000"/>
              </a:lnSpc>
              <a:spcBef>
                <a:spcPts val="0"/>
              </a:spcBef>
              <a:spcAft>
                <a:spcPts val="0"/>
              </a:spcAft>
              <a:buClr>
                <a:schemeClr val="dk1"/>
              </a:buClr>
              <a:buSzPts val="1400"/>
              <a:buFont typeface="Arial" panose="020B0604020202020204" pitchFamily="34" charset="0"/>
              <a:buNone/>
            </a:pPr>
            <a:endParaRPr lang="en-US" sz="1400" b="0" i="0" u="none" strike="noStrike" cap="none">
              <a:solidFill>
                <a:schemeClr val="dk1"/>
              </a:solidFill>
              <a:latin typeface="Albert Sans"/>
            </a:endParaRPr>
          </a:p>
        </p:txBody>
      </p:sp>
    </p:spTree>
    <p:extLst>
      <p:ext uri="{BB962C8B-B14F-4D97-AF65-F5344CB8AC3E}">
        <p14:creationId xmlns:p14="http://schemas.microsoft.com/office/powerpoint/2010/main" xmlns="" val="158221655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3"/>
        <p:cNvGrpSpPr/>
        <p:nvPr/>
      </p:nvGrpSpPr>
      <p:grpSpPr>
        <a:xfrm>
          <a:off x="0" y="0"/>
          <a:ext cx="0" cy="0"/>
          <a:chOff x="0" y="0"/>
          <a:chExt cx="0" cy="0"/>
        </a:xfrm>
      </p:grpSpPr>
      <p:sp>
        <p:nvSpPr>
          <p:cNvPr id="554" name="Google Shape;554;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55" name="Google Shape;555;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914400" marR="0" lvl="2" indent="0" algn="l" rtl="0">
              <a:lnSpc>
                <a:spcPct val="150000"/>
              </a:lnSpc>
              <a:spcBef>
                <a:spcPts val="0"/>
              </a:spcBef>
              <a:spcAft>
                <a:spcPts val="0"/>
              </a:spcAft>
              <a:buClr>
                <a:schemeClr val="dk1"/>
              </a:buClr>
              <a:buSzPts val="1400"/>
              <a:buFont typeface="Arial" panose="020B0604020202020204" pitchFamily="34" charset="0"/>
              <a:buNone/>
            </a:pPr>
            <a:endParaRPr lang="en-US" sz="1400" b="0" i="0" u="none" strike="noStrike" cap="none">
              <a:solidFill>
                <a:schemeClr val="dk1"/>
              </a:solidFill>
              <a:latin typeface="Albert Sans"/>
            </a:endParaRPr>
          </a:p>
        </p:txBody>
      </p:sp>
    </p:spTree>
    <p:extLst>
      <p:ext uri="{BB962C8B-B14F-4D97-AF65-F5344CB8AC3E}">
        <p14:creationId xmlns:p14="http://schemas.microsoft.com/office/powerpoint/2010/main" xmlns="" val="100612471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3"/>
        <p:cNvGrpSpPr/>
        <p:nvPr/>
      </p:nvGrpSpPr>
      <p:grpSpPr>
        <a:xfrm>
          <a:off x="0" y="0"/>
          <a:ext cx="0" cy="0"/>
          <a:chOff x="0" y="0"/>
          <a:chExt cx="0" cy="0"/>
        </a:xfrm>
      </p:grpSpPr>
      <p:sp>
        <p:nvSpPr>
          <p:cNvPr id="554" name="Google Shape;554;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55" name="Google Shape;555;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914400" marR="0" lvl="2" indent="0" algn="l" rtl="0">
              <a:lnSpc>
                <a:spcPct val="150000"/>
              </a:lnSpc>
              <a:spcBef>
                <a:spcPts val="0"/>
              </a:spcBef>
              <a:spcAft>
                <a:spcPts val="0"/>
              </a:spcAft>
              <a:buClr>
                <a:schemeClr val="dk1"/>
              </a:buClr>
              <a:buSzPts val="1400"/>
              <a:buFont typeface="Arial" panose="020B0604020202020204" pitchFamily="34" charset="0"/>
              <a:buNone/>
            </a:pPr>
            <a:endParaRPr lang="en-US" sz="1400" b="0" i="0" u="none" strike="noStrike" cap="none">
              <a:solidFill>
                <a:schemeClr val="dk1"/>
              </a:solidFill>
              <a:latin typeface="Albert Sans"/>
            </a:endParaRPr>
          </a:p>
        </p:txBody>
      </p:sp>
    </p:spTree>
    <p:extLst>
      <p:ext uri="{BB962C8B-B14F-4D97-AF65-F5344CB8AC3E}">
        <p14:creationId xmlns:p14="http://schemas.microsoft.com/office/powerpoint/2010/main" xmlns="" val="29119564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3"/>
        <p:cNvGrpSpPr/>
        <p:nvPr/>
      </p:nvGrpSpPr>
      <p:grpSpPr>
        <a:xfrm>
          <a:off x="0" y="0"/>
          <a:ext cx="0" cy="0"/>
          <a:chOff x="0" y="0"/>
          <a:chExt cx="0" cy="0"/>
        </a:xfrm>
      </p:grpSpPr>
      <p:sp>
        <p:nvSpPr>
          <p:cNvPr id="554" name="Google Shape;554;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55" name="Google Shape;555;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914400" marR="0" lvl="2" indent="0" algn="l" rtl="0">
              <a:lnSpc>
                <a:spcPct val="150000"/>
              </a:lnSpc>
              <a:spcBef>
                <a:spcPts val="0"/>
              </a:spcBef>
              <a:spcAft>
                <a:spcPts val="0"/>
              </a:spcAft>
              <a:buClr>
                <a:schemeClr val="dk1"/>
              </a:buClr>
              <a:buSzPts val="1400"/>
              <a:buFont typeface="Arial" panose="020B0604020202020204" pitchFamily="34" charset="0"/>
              <a:buNone/>
            </a:pPr>
            <a:endParaRPr lang="en-US" sz="1400" b="0" i="0" u="none" strike="noStrike" cap="none">
              <a:solidFill>
                <a:schemeClr val="dk1"/>
              </a:solidFill>
              <a:latin typeface="Albert Sans"/>
            </a:endParaRPr>
          </a:p>
        </p:txBody>
      </p:sp>
    </p:spTree>
    <p:extLst>
      <p:ext uri="{BB962C8B-B14F-4D97-AF65-F5344CB8AC3E}">
        <p14:creationId xmlns:p14="http://schemas.microsoft.com/office/powerpoint/2010/main" xmlns="" val="64375644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3"/>
        <p:cNvGrpSpPr/>
        <p:nvPr/>
      </p:nvGrpSpPr>
      <p:grpSpPr>
        <a:xfrm>
          <a:off x="0" y="0"/>
          <a:ext cx="0" cy="0"/>
          <a:chOff x="0" y="0"/>
          <a:chExt cx="0" cy="0"/>
        </a:xfrm>
      </p:grpSpPr>
      <p:sp>
        <p:nvSpPr>
          <p:cNvPr id="554" name="Google Shape;554;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55" name="Google Shape;555;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914400" marR="0" lvl="2" indent="0" algn="l" rtl="0">
              <a:lnSpc>
                <a:spcPct val="150000"/>
              </a:lnSpc>
              <a:spcBef>
                <a:spcPts val="0"/>
              </a:spcBef>
              <a:spcAft>
                <a:spcPts val="0"/>
              </a:spcAft>
              <a:buClr>
                <a:schemeClr val="dk1"/>
              </a:buClr>
              <a:buSzPts val="1400"/>
              <a:buFont typeface="Arial" panose="020B0604020202020204" pitchFamily="34" charset="0"/>
              <a:buNone/>
            </a:pPr>
            <a:endParaRPr lang="en-US" sz="1400" b="0" i="0" u="none" strike="noStrike" cap="none">
              <a:solidFill>
                <a:schemeClr val="dk1"/>
              </a:solidFill>
              <a:latin typeface="Albert Sans"/>
            </a:endParaRPr>
          </a:p>
        </p:txBody>
      </p:sp>
    </p:spTree>
    <p:extLst>
      <p:ext uri="{BB962C8B-B14F-4D97-AF65-F5344CB8AC3E}">
        <p14:creationId xmlns:p14="http://schemas.microsoft.com/office/powerpoint/2010/main" xmlns="" val="139220773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5"/>
        <p:cNvGrpSpPr/>
        <p:nvPr/>
      </p:nvGrpSpPr>
      <p:grpSpPr>
        <a:xfrm>
          <a:off x="0" y="0"/>
          <a:ext cx="0" cy="0"/>
          <a:chOff x="0" y="0"/>
          <a:chExt cx="0" cy="0"/>
        </a:xfrm>
      </p:grpSpPr>
      <p:sp>
        <p:nvSpPr>
          <p:cNvPr id="916" name="Google Shape;916;g1e7cd2d99f6_2_4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7" name="Google Shape;917;g1e7cd2d99f6_2_4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225438338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2"/>
        <p:cNvGrpSpPr/>
        <p:nvPr/>
      </p:nvGrpSpPr>
      <p:grpSpPr>
        <a:xfrm>
          <a:off x="0" y="0"/>
          <a:ext cx="0" cy="0"/>
          <a:chOff x="0" y="0"/>
          <a:chExt cx="0" cy="0"/>
        </a:xfrm>
      </p:grpSpPr>
      <p:sp>
        <p:nvSpPr>
          <p:cNvPr id="923" name="Google Shape;923;g1e7cd2d99f6_2_4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4" name="Google Shape;924;g1e7cd2d99f6_2_4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8"/>
        <p:cNvGrpSpPr/>
        <p:nvPr/>
      </p:nvGrpSpPr>
      <p:grpSpPr>
        <a:xfrm>
          <a:off x="0" y="0"/>
          <a:ext cx="0" cy="0"/>
          <a:chOff x="0" y="0"/>
          <a:chExt cx="0" cy="0"/>
        </a:xfrm>
      </p:grpSpPr>
      <p:sp>
        <p:nvSpPr>
          <p:cNvPr id="949" name="Google Shape;949;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50" name="Google Shape;950;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9"/>
        <p:cNvGrpSpPr/>
        <p:nvPr/>
      </p:nvGrpSpPr>
      <p:grpSpPr>
        <a:xfrm>
          <a:off x="0" y="0"/>
          <a:ext cx="0" cy="0"/>
          <a:chOff x="0" y="0"/>
          <a:chExt cx="0" cy="0"/>
        </a:xfrm>
      </p:grpSpPr>
      <p:sp>
        <p:nvSpPr>
          <p:cNvPr id="720" name="Google Shape;720;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21" name="Google Shape;721;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buNone/>
            </a:pPr>
            <a:r>
              <a:rPr lang="en-US"/>
              <a:t>The data contains 969 samples and 6888 features (protein-encoding genes). The samples are labeled as "Patient" and the features are labeled as "Probe". The values in the table represent the expression levels of each gene in each sample.</a:t>
            </a:r>
          </a:p>
          <a:p>
            <a:pPr marL="0" indent="0">
              <a:buNone/>
            </a:pPr>
            <a:r>
              <a:rPr lang="en-US"/>
              <a:t>Gene expression data can be used to identify genes that are differentially expressed between different groups of samples. </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9"/>
        <p:cNvGrpSpPr/>
        <p:nvPr/>
      </p:nvGrpSpPr>
      <p:grpSpPr>
        <a:xfrm>
          <a:off x="0" y="0"/>
          <a:ext cx="0" cy="0"/>
          <a:chOff x="0" y="0"/>
          <a:chExt cx="0" cy="0"/>
        </a:xfrm>
      </p:grpSpPr>
      <p:sp>
        <p:nvSpPr>
          <p:cNvPr id="740" name="Google Shape;740;g27f08801dc8_0_2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41" name="Google Shape;741;g27f08801dc8_0_27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buNone/>
            </a:pPr>
            <a:r>
              <a:rPr lang="en-US"/>
              <a:t>It is an adjacency matrix used to represent interactions between protein-coding genes. Each row and column in the matrix corresponds to a protein-coding gene. The matrix is usually symmetric since the interaction between gene A and gene B is the same as between gene B and gene A.</a:t>
            </a:r>
          </a:p>
          <a:p>
            <a:pPr marL="171450" indent="-171450"/>
            <a:r>
              <a:rPr lang="en-US"/>
              <a:t>0 Is representing the absence of interaction</a:t>
            </a:r>
          </a:p>
          <a:p>
            <a:pPr marL="171450" indent="-171450"/>
            <a:r>
              <a:rPr lang="en-US"/>
              <a:t>1 Is representing the presence of interaction</a:t>
            </a:r>
          </a:p>
          <a:p>
            <a:pPr marL="0" lvl="0" indent="0" algn="l">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2"/>
        <p:cNvGrpSpPr/>
        <p:nvPr/>
      </p:nvGrpSpPr>
      <p:grpSpPr>
        <a:xfrm>
          <a:off x="0" y="0"/>
          <a:ext cx="0" cy="0"/>
          <a:chOff x="0" y="0"/>
          <a:chExt cx="0" cy="0"/>
        </a:xfrm>
      </p:grpSpPr>
      <p:sp>
        <p:nvSpPr>
          <p:cNvPr id="773" name="Google Shape;773;g27f08801dc8_0_2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74" name="Google Shape;774;g27f08801dc8_0_28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buNone/>
            </a:pPr>
            <a:r>
              <a:rPr lang="en-US"/>
              <a:t>Labeled data of patient with metastasis and non metastasis. Metastasis:1 ; non- metastasis:0</a:t>
            </a:r>
          </a:p>
          <a:p>
            <a:pPr marL="0" lvl="0" indent="0" algn="l">
              <a:lnSpc>
                <a:spcPct val="100000"/>
              </a:lnSpc>
              <a:spcBef>
                <a:spcPts val="0"/>
              </a:spcBef>
              <a:spcAft>
                <a:spcPts val="0"/>
              </a:spcAft>
              <a:buSzPts val="1100"/>
              <a:buNone/>
            </a:pPr>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2"/>
        <p:cNvGrpSpPr/>
        <p:nvPr/>
      </p:nvGrpSpPr>
      <p:grpSpPr>
        <a:xfrm>
          <a:off x="0" y="0"/>
          <a:ext cx="0" cy="0"/>
          <a:chOff x="0" y="0"/>
          <a:chExt cx="0" cy="0"/>
        </a:xfrm>
      </p:grpSpPr>
      <p:sp>
        <p:nvSpPr>
          <p:cNvPr id="773" name="Google Shape;773;g27f08801dc8_0_2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74" name="Google Shape;774;g27f08801dc8_0_28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buNone/>
            </a:pPr>
            <a:r>
              <a:rPr lang="en-US" dirty="0"/>
              <a:t>This dataset refers to a collection of data that describes the copy number status of specific genomic regions across a set of samples.</a:t>
            </a:r>
          </a:p>
          <a:p>
            <a:pPr>
              <a:buNone/>
            </a:pPr>
            <a:r>
              <a:rPr lang="en-US" dirty="0"/>
              <a:t>Copy Number Variation ( CNV ) : 767 samples &amp; 24775 genes</a:t>
            </a:r>
          </a:p>
          <a:p>
            <a:pPr>
              <a:buNone/>
            </a:pPr>
            <a:r>
              <a:rPr lang="en-US" dirty="0"/>
              <a:t>−2 = (</a:t>
            </a:r>
            <a:r>
              <a:rPr lang="en-US" dirty="0" err="1"/>
              <a:t>how·mow·</a:t>
            </a:r>
            <a:r>
              <a:rPr lang="en-US" b="1" dirty="0" err="1"/>
              <a:t>zai</a:t>
            </a:r>
            <a:r>
              <a:rPr lang="en-US" dirty="0" err="1"/>
              <a:t>·guhs</a:t>
            </a:r>
            <a:r>
              <a:rPr lang="en-US" dirty="0"/>
              <a:t> )Homozygous Deletion: This means that both copies of the DNA segment have been deleted or lost from the cell's genome. It indicates a complete absence of that particular DNA segment.</a:t>
            </a:r>
          </a:p>
          <a:p>
            <a:pPr>
              <a:buNone/>
            </a:pPr>
            <a:r>
              <a:rPr lang="en-US" dirty="0"/>
              <a:t> </a:t>
            </a:r>
          </a:p>
          <a:p>
            <a:pPr>
              <a:buNone/>
            </a:pPr>
            <a:r>
              <a:rPr lang="en-US" dirty="0"/>
              <a:t>−1 = (</a:t>
            </a:r>
            <a:r>
              <a:rPr lang="en-US" dirty="0" err="1"/>
              <a:t>hemi·</a:t>
            </a:r>
            <a:r>
              <a:rPr lang="en-US" b="1" dirty="0" err="1"/>
              <a:t>zai</a:t>
            </a:r>
            <a:r>
              <a:rPr lang="en-US" dirty="0" err="1"/>
              <a:t>·guhs</a:t>
            </a:r>
            <a:r>
              <a:rPr lang="en-US" dirty="0"/>
              <a:t> )</a:t>
            </a:r>
            <a:r>
              <a:rPr lang="en-US" dirty="0" err="1"/>
              <a:t>Hemizygous</a:t>
            </a:r>
            <a:r>
              <a:rPr lang="en-US" dirty="0"/>
              <a:t> Deletion: In this case, only one copy of the DNA segment is deleted or lost from the cell's genome. This typically happens when one copy of the gene is deleted while the other remains intact.</a:t>
            </a:r>
          </a:p>
          <a:p>
            <a:pPr>
              <a:buNone/>
            </a:pPr>
            <a:r>
              <a:rPr lang="en-US" dirty="0"/>
              <a:t> </a:t>
            </a:r>
          </a:p>
          <a:p>
            <a:pPr>
              <a:buNone/>
            </a:pPr>
            <a:r>
              <a:rPr lang="en-US" dirty="0"/>
              <a:t>0 = Neutral / No Change: This indicates that there's no change in the copy number compared to the normal diploid state. The cell has the usual two copies of the DNA segment.</a:t>
            </a:r>
          </a:p>
          <a:p>
            <a:pPr>
              <a:buNone/>
            </a:pPr>
            <a:r>
              <a:rPr lang="en-US" dirty="0"/>
              <a:t> </a:t>
            </a:r>
          </a:p>
          <a:p>
            <a:pPr>
              <a:buNone/>
            </a:pPr>
            <a:r>
              <a:rPr lang="en-US" dirty="0"/>
              <a:t>1 = Gain: Here, there's an increase in the number of copies of the DNA segment. Instead of the usual two copies, there are three copies present in the cell.</a:t>
            </a:r>
          </a:p>
          <a:p>
            <a:pPr>
              <a:buNone/>
            </a:pPr>
            <a:r>
              <a:rPr lang="en-US" dirty="0"/>
              <a:t> </a:t>
            </a:r>
          </a:p>
          <a:p>
            <a:pPr>
              <a:buNone/>
            </a:pPr>
            <a:r>
              <a:rPr lang="en-US" dirty="0"/>
              <a:t>2 = High-Level Amplification: This implies a significant increase in the number of copies of the DNA segment. Instead of the usual two copies, there are now four or more copies present in the cell. High-level amplification often indicates an abnormal multiplication of that particular DNA segment.</a:t>
            </a:r>
          </a:p>
        </p:txBody>
      </p:sp>
    </p:spTree>
    <p:extLst>
      <p:ext uri="{BB962C8B-B14F-4D97-AF65-F5344CB8AC3E}">
        <p14:creationId xmlns:p14="http://schemas.microsoft.com/office/powerpoint/2010/main" xmlns="" val="42037806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2"/>
        <p:cNvGrpSpPr/>
        <p:nvPr/>
      </p:nvGrpSpPr>
      <p:grpSpPr>
        <a:xfrm>
          <a:off x="0" y="0"/>
          <a:ext cx="0" cy="0"/>
          <a:chOff x="0" y="0"/>
          <a:chExt cx="0" cy="0"/>
        </a:xfrm>
      </p:grpSpPr>
      <p:sp>
        <p:nvSpPr>
          <p:cNvPr id="633" name="Google Shape;633;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34" name="Google Shape;634;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xmlns="" val="34918504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s://bit.ly/3A1uf1Q"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a:off x="4532620" y="0"/>
            <a:ext cx="5614926" cy="1414217"/>
          </a:xfrm>
          <a:custGeom>
            <a:avLst/>
            <a:gdLst/>
            <a:ahLst/>
            <a:cxnLst/>
            <a:rect l="l" t="t" r="r" b="b"/>
            <a:pathLst>
              <a:path w="97996" h="24682" extrusionOk="0">
                <a:moveTo>
                  <a:pt x="1" y="1"/>
                </a:moveTo>
                <a:cubicBezTo>
                  <a:pt x="43" y="81"/>
                  <a:pt x="85" y="158"/>
                  <a:pt x="127" y="234"/>
                </a:cubicBezTo>
                <a:cubicBezTo>
                  <a:pt x="1473" y="2635"/>
                  <a:pt x="3698" y="4413"/>
                  <a:pt x="5989" y="5939"/>
                </a:cubicBezTo>
                <a:cubicBezTo>
                  <a:pt x="8960" y="7924"/>
                  <a:pt x="12198" y="9614"/>
                  <a:pt x="15712" y="10287"/>
                </a:cubicBezTo>
                <a:cubicBezTo>
                  <a:pt x="17106" y="10553"/>
                  <a:pt x="18508" y="10654"/>
                  <a:pt x="19916" y="10654"/>
                </a:cubicBezTo>
                <a:cubicBezTo>
                  <a:pt x="24061" y="10654"/>
                  <a:pt x="28258" y="9778"/>
                  <a:pt x="32434" y="9663"/>
                </a:cubicBezTo>
                <a:cubicBezTo>
                  <a:pt x="32763" y="9654"/>
                  <a:pt x="33091" y="9650"/>
                  <a:pt x="33419" y="9650"/>
                </a:cubicBezTo>
                <a:cubicBezTo>
                  <a:pt x="47481" y="9650"/>
                  <a:pt x="60148" y="17931"/>
                  <a:pt x="73444" y="22729"/>
                </a:cubicBezTo>
                <a:cubicBezTo>
                  <a:pt x="76465" y="23820"/>
                  <a:pt x="79835" y="24681"/>
                  <a:pt x="83037" y="24681"/>
                </a:cubicBezTo>
                <a:cubicBezTo>
                  <a:pt x="85865" y="24681"/>
                  <a:pt x="88561" y="24009"/>
                  <a:pt x="90769" y="22228"/>
                </a:cubicBezTo>
                <a:cubicBezTo>
                  <a:pt x="92750" y="20630"/>
                  <a:pt x="94035" y="18343"/>
                  <a:pt x="95182" y="16072"/>
                </a:cubicBezTo>
                <a:cubicBezTo>
                  <a:pt x="96646" y="13166"/>
                  <a:pt x="97996" y="9965"/>
                  <a:pt x="97449" y="6757"/>
                </a:cubicBezTo>
                <a:cubicBezTo>
                  <a:pt x="96987" y="4039"/>
                  <a:pt x="95251" y="1821"/>
                  <a:pt x="9310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 name="Google Shape;11;p2"/>
          <p:cNvSpPr/>
          <p:nvPr/>
        </p:nvSpPr>
        <p:spPr>
          <a:xfrm>
            <a:off x="-821750" y="4461375"/>
            <a:ext cx="3639309" cy="1016589"/>
          </a:xfrm>
          <a:custGeom>
            <a:avLst/>
            <a:gdLst/>
            <a:ahLst/>
            <a:cxnLst/>
            <a:rect l="l" t="t" r="r" b="b"/>
            <a:pathLst>
              <a:path w="55231" h="15428" extrusionOk="0">
                <a:moveTo>
                  <a:pt x="34848" y="1"/>
                </a:moveTo>
                <a:cubicBezTo>
                  <a:pt x="31934" y="1"/>
                  <a:pt x="29002" y="361"/>
                  <a:pt x="26128" y="867"/>
                </a:cubicBezTo>
                <a:cubicBezTo>
                  <a:pt x="18836" y="2152"/>
                  <a:pt x="11705" y="4377"/>
                  <a:pt x="4971" y="7463"/>
                </a:cubicBezTo>
                <a:cubicBezTo>
                  <a:pt x="1885" y="8878"/>
                  <a:pt x="0" y="12048"/>
                  <a:pt x="188" y="15428"/>
                </a:cubicBezTo>
                <a:lnTo>
                  <a:pt x="55231" y="15428"/>
                </a:lnTo>
                <a:cubicBezTo>
                  <a:pt x="54994" y="13011"/>
                  <a:pt x="54282" y="10648"/>
                  <a:pt x="53028" y="8576"/>
                </a:cubicBezTo>
                <a:cubicBezTo>
                  <a:pt x="50455" y="4331"/>
                  <a:pt x="45786" y="1647"/>
                  <a:pt x="40930" y="607"/>
                </a:cubicBezTo>
                <a:cubicBezTo>
                  <a:pt x="38928" y="178"/>
                  <a:pt x="36892" y="1"/>
                  <a:pt x="34848"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 name="Google Shape;12;p2"/>
          <p:cNvSpPr txBox="1">
            <a:spLocks noGrp="1"/>
          </p:cNvSpPr>
          <p:nvPr>
            <p:ph type="ctrTitle"/>
          </p:nvPr>
        </p:nvSpPr>
        <p:spPr>
          <a:xfrm>
            <a:off x="1471500" y="1298925"/>
            <a:ext cx="6201300" cy="1976100"/>
          </a:xfrm>
          <a:prstGeom prst="rect">
            <a:avLst/>
          </a:prstGeom>
          <a:noFill/>
          <a:ln>
            <a:noFill/>
          </a:ln>
        </p:spPr>
        <p:txBody>
          <a:bodyPr spcFirstLastPara="1" wrap="square" lIns="91425" tIns="91425" rIns="91425" bIns="91425" anchor="b" anchorCtr="0">
            <a:noAutofit/>
          </a:bodyPr>
          <a:lstStyle>
            <a:lvl1pPr lvl="0" algn="ctr">
              <a:lnSpc>
                <a:spcPct val="90000"/>
              </a:lnSpc>
              <a:spcBef>
                <a:spcPts val="0"/>
              </a:spcBef>
              <a:spcAft>
                <a:spcPts val="0"/>
              </a:spcAft>
              <a:buClr>
                <a:srgbClr val="191919"/>
              </a:buClr>
              <a:buSzPts val="5000"/>
              <a:buNone/>
              <a:defRPr sz="5000"/>
            </a:lvl1pPr>
            <a:lvl2pPr lvl="1" algn="ctr">
              <a:lnSpc>
                <a:spcPct val="100000"/>
              </a:lnSpc>
              <a:spcBef>
                <a:spcPts val="0"/>
              </a:spcBef>
              <a:spcAft>
                <a:spcPts val="0"/>
              </a:spcAft>
              <a:buClr>
                <a:srgbClr val="191919"/>
              </a:buClr>
              <a:buSzPts val="5200"/>
              <a:buNone/>
              <a:defRPr sz="5200">
                <a:solidFill>
                  <a:srgbClr val="191919"/>
                </a:solidFill>
              </a:defRPr>
            </a:lvl2pPr>
            <a:lvl3pPr lvl="2" algn="ctr">
              <a:lnSpc>
                <a:spcPct val="100000"/>
              </a:lnSpc>
              <a:spcBef>
                <a:spcPts val="0"/>
              </a:spcBef>
              <a:spcAft>
                <a:spcPts val="0"/>
              </a:spcAft>
              <a:buClr>
                <a:srgbClr val="191919"/>
              </a:buClr>
              <a:buSzPts val="5200"/>
              <a:buNone/>
              <a:defRPr sz="5200">
                <a:solidFill>
                  <a:srgbClr val="191919"/>
                </a:solidFill>
              </a:defRPr>
            </a:lvl3pPr>
            <a:lvl4pPr lvl="3" algn="ctr">
              <a:lnSpc>
                <a:spcPct val="100000"/>
              </a:lnSpc>
              <a:spcBef>
                <a:spcPts val="0"/>
              </a:spcBef>
              <a:spcAft>
                <a:spcPts val="0"/>
              </a:spcAft>
              <a:buClr>
                <a:srgbClr val="191919"/>
              </a:buClr>
              <a:buSzPts val="5200"/>
              <a:buNone/>
              <a:defRPr sz="5200">
                <a:solidFill>
                  <a:srgbClr val="191919"/>
                </a:solidFill>
              </a:defRPr>
            </a:lvl4pPr>
            <a:lvl5pPr lvl="4" algn="ctr">
              <a:lnSpc>
                <a:spcPct val="100000"/>
              </a:lnSpc>
              <a:spcBef>
                <a:spcPts val="0"/>
              </a:spcBef>
              <a:spcAft>
                <a:spcPts val="0"/>
              </a:spcAft>
              <a:buClr>
                <a:srgbClr val="191919"/>
              </a:buClr>
              <a:buSzPts val="5200"/>
              <a:buNone/>
              <a:defRPr sz="5200">
                <a:solidFill>
                  <a:srgbClr val="191919"/>
                </a:solidFill>
              </a:defRPr>
            </a:lvl5pPr>
            <a:lvl6pPr lvl="5" algn="ctr">
              <a:lnSpc>
                <a:spcPct val="100000"/>
              </a:lnSpc>
              <a:spcBef>
                <a:spcPts val="0"/>
              </a:spcBef>
              <a:spcAft>
                <a:spcPts val="0"/>
              </a:spcAft>
              <a:buClr>
                <a:srgbClr val="191919"/>
              </a:buClr>
              <a:buSzPts val="5200"/>
              <a:buNone/>
              <a:defRPr sz="5200">
                <a:solidFill>
                  <a:srgbClr val="191919"/>
                </a:solidFill>
              </a:defRPr>
            </a:lvl6pPr>
            <a:lvl7pPr lvl="6" algn="ctr">
              <a:lnSpc>
                <a:spcPct val="100000"/>
              </a:lnSpc>
              <a:spcBef>
                <a:spcPts val="0"/>
              </a:spcBef>
              <a:spcAft>
                <a:spcPts val="0"/>
              </a:spcAft>
              <a:buClr>
                <a:srgbClr val="191919"/>
              </a:buClr>
              <a:buSzPts val="5200"/>
              <a:buNone/>
              <a:defRPr sz="5200">
                <a:solidFill>
                  <a:srgbClr val="191919"/>
                </a:solidFill>
              </a:defRPr>
            </a:lvl7pPr>
            <a:lvl8pPr lvl="7" algn="ctr">
              <a:lnSpc>
                <a:spcPct val="100000"/>
              </a:lnSpc>
              <a:spcBef>
                <a:spcPts val="0"/>
              </a:spcBef>
              <a:spcAft>
                <a:spcPts val="0"/>
              </a:spcAft>
              <a:buClr>
                <a:srgbClr val="191919"/>
              </a:buClr>
              <a:buSzPts val="5200"/>
              <a:buNone/>
              <a:defRPr sz="5200">
                <a:solidFill>
                  <a:srgbClr val="191919"/>
                </a:solidFill>
              </a:defRPr>
            </a:lvl8pPr>
            <a:lvl9pPr lvl="8" algn="ctr">
              <a:lnSpc>
                <a:spcPct val="100000"/>
              </a:lnSpc>
              <a:spcBef>
                <a:spcPts val="0"/>
              </a:spcBef>
              <a:spcAft>
                <a:spcPts val="0"/>
              </a:spcAft>
              <a:buClr>
                <a:srgbClr val="191919"/>
              </a:buClr>
              <a:buSzPts val="5200"/>
              <a:buNone/>
              <a:defRPr sz="5200">
                <a:solidFill>
                  <a:srgbClr val="191919"/>
                </a:solidFill>
              </a:defRPr>
            </a:lvl9pPr>
          </a:lstStyle>
          <a:p>
            <a:endParaRPr/>
          </a:p>
        </p:txBody>
      </p:sp>
      <p:sp>
        <p:nvSpPr>
          <p:cNvPr id="13" name="Google Shape;13;p2"/>
          <p:cNvSpPr txBox="1">
            <a:spLocks noGrp="1"/>
          </p:cNvSpPr>
          <p:nvPr>
            <p:ph type="subTitle" idx="1"/>
          </p:nvPr>
        </p:nvSpPr>
        <p:spPr>
          <a:xfrm>
            <a:off x="2307675" y="3430113"/>
            <a:ext cx="4528800" cy="4758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t" anchorCtr="0">
            <a:noAutofit/>
          </a:bodyPr>
          <a:lstStyle>
            <a:lvl1pPr lvl="0" algn="ctr">
              <a:lnSpc>
                <a:spcPct val="115000"/>
              </a:lnSpc>
              <a:spcBef>
                <a:spcPts val="0"/>
              </a:spcBef>
              <a:spcAft>
                <a:spcPts val="0"/>
              </a:spcAft>
              <a:buSzPts val="1400"/>
              <a:buNone/>
              <a:defRPr sz="16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grpSp>
        <p:nvGrpSpPr>
          <p:cNvPr id="14" name="Google Shape;14;p2"/>
          <p:cNvGrpSpPr/>
          <p:nvPr/>
        </p:nvGrpSpPr>
        <p:grpSpPr>
          <a:xfrm>
            <a:off x="811163" y="402700"/>
            <a:ext cx="136800" cy="136800"/>
            <a:chOff x="407500" y="1435050"/>
            <a:chExt cx="136800" cy="136800"/>
          </a:xfrm>
        </p:grpSpPr>
        <p:cxnSp>
          <p:nvCxnSpPr>
            <p:cNvPr id="15" name="Google Shape;15;p2"/>
            <p:cNvCxnSpPr/>
            <p:nvPr/>
          </p:nvCxnSpPr>
          <p:spPr>
            <a:xfrm>
              <a:off x="407500" y="1503450"/>
              <a:ext cx="136800" cy="0"/>
            </a:xfrm>
            <a:prstGeom prst="straightConnector1">
              <a:avLst/>
            </a:prstGeom>
            <a:noFill/>
            <a:ln w="19050" cap="flat" cmpd="sng">
              <a:solidFill>
                <a:schemeClr val="dk1"/>
              </a:solidFill>
              <a:prstDash val="solid"/>
              <a:round/>
              <a:headEnd type="none" w="sm" len="sm"/>
              <a:tailEnd type="none" w="sm" len="sm"/>
            </a:ln>
          </p:spPr>
        </p:cxnSp>
        <p:cxnSp>
          <p:nvCxnSpPr>
            <p:cNvPr id="16" name="Google Shape;16;p2"/>
            <p:cNvCxnSpPr/>
            <p:nvPr/>
          </p:nvCxnSpPr>
          <p:spPr>
            <a:xfrm rot="5400000">
              <a:off x="407500" y="1503450"/>
              <a:ext cx="136800" cy="0"/>
            </a:xfrm>
            <a:prstGeom prst="straightConnector1">
              <a:avLst/>
            </a:prstGeom>
            <a:noFill/>
            <a:ln w="19050" cap="flat" cmpd="sng">
              <a:solidFill>
                <a:schemeClr val="dk1"/>
              </a:solidFill>
              <a:prstDash val="solid"/>
              <a:round/>
              <a:headEnd type="none" w="sm" len="sm"/>
              <a:tailEnd type="none" w="sm" len="sm"/>
            </a:ln>
          </p:spPr>
        </p:cxnSp>
      </p:grpSp>
      <p:grpSp>
        <p:nvGrpSpPr>
          <p:cNvPr id="17" name="Google Shape;17;p2"/>
          <p:cNvGrpSpPr/>
          <p:nvPr/>
        </p:nvGrpSpPr>
        <p:grpSpPr>
          <a:xfrm>
            <a:off x="8800488" y="1685675"/>
            <a:ext cx="136800" cy="136800"/>
            <a:chOff x="407500" y="1435050"/>
            <a:chExt cx="136800" cy="136800"/>
          </a:xfrm>
        </p:grpSpPr>
        <p:cxnSp>
          <p:nvCxnSpPr>
            <p:cNvPr id="18" name="Google Shape;18;p2"/>
            <p:cNvCxnSpPr/>
            <p:nvPr/>
          </p:nvCxnSpPr>
          <p:spPr>
            <a:xfrm>
              <a:off x="407500" y="1503450"/>
              <a:ext cx="136800" cy="0"/>
            </a:xfrm>
            <a:prstGeom prst="straightConnector1">
              <a:avLst/>
            </a:prstGeom>
            <a:noFill/>
            <a:ln w="19050" cap="flat" cmpd="sng">
              <a:solidFill>
                <a:schemeClr val="dk1"/>
              </a:solidFill>
              <a:prstDash val="solid"/>
              <a:round/>
              <a:headEnd type="none" w="sm" len="sm"/>
              <a:tailEnd type="none" w="sm" len="sm"/>
            </a:ln>
          </p:spPr>
        </p:cxnSp>
        <p:cxnSp>
          <p:nvCxnSpPr>
            <p:cNvPr id="19" name="Google Shape;19;p2"/>
            <p:cNvCxnSpPr/>
            <p:nvPr/>
          </p:nvCxnSpPr>
          <p:spPr>
            <a:xfrm rot="5400000">
              <a:off x="407500" y="1503450"/>
              <a:ext cx="136800" cy="0"/>
            </a:xfrm>
            <a:prstGeom prst="straightConnector1">
              <a:avLst/>
            </a:prstGeom>
            <a:noFill/>
            <a:ln w="19050" cap="flat" cmpd="sng">
              <a:solidFill>
                <a:schemeClr val="dk1"/>
              </a:solidFill>
              <a:prstDash val="solid"/>
              <a:round/>
              <a:headEnd type="none" w="sm" len="sm"/>
              <a:tailEnd type="none" w="sm" len="sm"/>
            </a:ln>
          </p:spPr>
        </p:cxnSp>
      </p:grpSp>
      <p:sp>
        <p:nvSpPr>
          <p:cNvPr id="20" name="Google Shape;20;p2"/>
          <p:cNvSpPr/>
          <p:nvPr/>
        </p:nvSpPr>
        <p:spPr>
          <a:xfrm>
            <a:off x="7267500" y="393750"/>
            <a:ext cx="78900" cy="789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 name="Google Shape;21;p2"/>
          <p:cNvSpPr/>
          <p:nvPr/>
        </p:nvSpPr>
        <p:spPr>
          <a:xfrm>
            <a:off x="373363" y="883975"/>
            <a:ext cx="104100" cy="1041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2" name="Google Shape;22;p2"/>
          <p:cNvGrpSpPr/>
          <p:nvPr/>
        </p:nvGrpSpPr>
        <p:grpSpPr>
          <a:xfrm>
            <a:off x="443763" y="4747275"/>
            <a:ext cx="136800" cy="136800"/>
            <a:chOff x="407500" y="1435050"/>
            <a:chExt cx="136800" cy="136800"/>
          </a:xfrm>
        </p:grpSpPr>
        <p:cxnSp>
          <p:nvCxnSpPr>
            <p:cNvPr id="23" name="Google Shape;23;p2"/>
            <p:cNvCxnSpPr/>
            <p:nvPr/>
          </p:nvCxnSpPr>
          <p:spPr>
            <a:xfrm>
              <a:off x="407500" y="1503450"/>
              <a:ext cx="136800" cy="0"/>
            </a:xfrm>
            <a:prstGeom prst="straightConnector1">
              <a:avLst/>
            </a:prstGeom>
            <a:noFill/>
            <a:ln w="19050" cap="flat" cmpd="sng">
              <a:solidFill>
                <a:schemeClr val="dk1"/>
              </a:solidFill>
              <a:prstDash val="solid"/>
              <a:round/>
              <a:headEnd type="none" w="sm" len="sm"/>
              <a:tailEnd type="none" w="sm" len="sm"/>
            </a:ln>
          </p:spPr>
        </p:cxnSp>
        <p:cxnSp>
          <p:nvCxnSpPr>
            <p:cNvPr id="24" name="Google Shape;24;p2"/>
            <p:cNvCxnSpPr/>
            <p:nvPr/>
          </p:nvCxnSpPr>
          <p:spPr>
            <a:xfrm rot="5400000">
              <a:off x="407500" y="1503450"/>
              <a:ext cx="136800" cy="0"/>
            </a:xfrm>
            <a:prstGeom prst="straightConnector1">
              <a:avLst/>
            </a:prstGeom>
            <a:noFill/>
            <a:ln w="19050" cap="flat" cmpd="sng">
              <a:solidFill>
                <a:schemeClr val="dk1"/>
              </a:solidFill>
              <a:prstDash val="solid"/>
              <a:round/>
              <a:headEnd type="none" w="sm" len="sm"/>
              <a:tailEnd type="none" w="sm" len="sm"/>
            </a:ln>
          </p:spPr>
        </p:cxnSp>
      </p:grpSp>
      <p:sp>
        <p:nvSpPr>
          <p:cNvPr id="25" name="Google Shape;25;p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hree columns 1">
  <p:cSld name="CUSTOM_6_1">
    <p:spTree>
      <p:nvGrpSpPr>
        <p:cNvPr id="1" name="Shape 119"/>
        <p:cNvGrpSpPr/>
        <p:nvPr/>
      </p:nvGrpSpPr>
      <p:grpSpPr>
        <a:xfrm>
          <a:off x="0" y="0"/>
          <a:ext cx="0" cy="0"/>
          <a:chOff x="0" y="0"/>
          <a:chExt cx="0" cy="0"/>
        </a:xfrm>
      </p:grpSpPr>
      <p:sp>
        <p:nvSpPr>
          <p:cNvPr id="120" name="Google Shape;120;p11"/>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sp>
        <p:nvSpPr>
          <p:cNvPr id="121" name="Google Shape;121;p11"/>
          <p:cNvSpPr txBox="1">
            <a:spLocks noGrp="1"/>
          </p:cNvSpPr>
          <p:nvPr>
            <p:ph type="subTitle" idx="1"/>
          </p:nvPr>
        </p:nvSpPr>
        <p:spPr>
          <a:xfrm>
            <a:off x="1360043" y="1694451"/>
            <a:ext cx="7070700" cy="6429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22" name="Google Shape;122;p11"/>
          <p:cNvSpPr txBox="1">
            <a:spLocks noGrp="1"/>
          </p:cNvSpPr>
          <p:nvPr>
            <p:ph type="subTitle" idx="2"/>
          </p:nvPr>
        </p:nvSpPr>
        <p:spPr>
          <a:xfrm>
            <a:off x="1360043" y="2827776"/>
            <a:ext cx="7070700" cy="6429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23" name="Google Shape;123;p11"/>
          <p:cNvSpPr txBox="1">
            <a:spLocks noGrp="1"/>
          </p:cNvSpPr>
          <p:nvPr>
            <p:ph type="subTitle" idx="3"/>
          </p:nvPr>
        </p:nvSpPr>
        <p:spPr>
          <a:xfrm>
            <a:off x="1360065" y="3961102"/>
            <a:ext cx="7070700" cy="6429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24" name="Google Shape;124;p11"/>
          <p:cNvSpPr txBox="1">
            <a:spLocks noGrp="1"/>
          </p:cNvSpPr>
          <p:nvPr>
            <p:ph type="subTitle" idx="4"/>
          </p:nvPr>
        </p:nvSpPr>
        <p:spPr>
          <a:xfrm>
            <a:off x="1360043" y="1211750"/>
            <a:ext cx="7070700" cy="5589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Font typeface="Bebas Neue"/>
              <a:buNone/>
              <a:defRPr sz="2200">
                <a:solidFill>
                  <a:schemeClr val="dk1"/>
                </a:solidFill>
                <a:latin typeface="Barlow Medium"/>
                <a:ea typeface="Barlow Medium"/>
                <a:cs typeface="Barlow Medium"/>
                <a:sym typeface="Barlow Medium"/>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25" name="Google Shape;125;p11"/>
          <p:cNvSpPr txBox="1">
            <a:spLocks noGrp="1"/>
          </p:cNvSpPr>
          <p:nvPr>
            <p:ph type="subTitle" idx="5"/>
          </p:nvPr>
        </p:nvSpPr>
        <p:spPr>
          <a:xfrm>
            <a:off x="1360048" y="2345074"/>
            <a:ext cx="7070700" cy="5589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Font typeface="Bebas Neue"/>
              <a:buNone/>
              <a:defRPr sz="2200">
                <a:solidFill>
                  <a:schemeClr val="dk1"/>
                </a:solidFill>
                <a:latin typeface="Barlow Medium"/>
                <a:ea typeface="Barlow Medium"/>
                <a:cs typeface="Barlow Medium"/>
                <a:sym typeface="Barlow Medium"/>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26" name="Google Shape;126;p11"/>
          <p:cNvSpPr txBox="1">
            <a:spLocks noGrp="1"/>
          </p:cNvSpPr>
          <p:nvPr>
            <p:ph type="subTitle" idx="6"/>
          </p:nvPr>
        </p:nvSpPr>
        <p:spPr>
          <a:xfrm>
            <a:off x="1360030" y="3478398"/>
            <a:ext cx="7070700" cy="5589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Font typeface="Bebas Neue"/>
              <a:buNone/>
              <a:defRPr sz="2200">
                <a:solidFill>
                  <a:schemeClr val="dk1"/>
                </a:solidFill>
                <a:latin typeface="Barlow Medium"/>
                <a:ea typeface="Barlow Medium"/>
                <a:cs typeface="Barlow Medium"/>
                <a:sym typeface="Barlow Medium"/>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27" name="Google Shape;127;p11"/>
          <p:cNvSpPr/>
          <p:nvPr/>
        </p:nvSpPr>
        <p:spPr>
          <a:xfrm rot="-5879618" flipH="1">
            <a:off x="6134188" y="-2283835"/>
            <a:ext cx="4390660" cy="2873166"/>
          </a:xfrm>
          <a:custGeom>
            <a:avLst/>
            <a:gdLst/>
            <a:ahLst/>
            <a:cxnLst/>
            <a:rect l="l" t="t" r="r" b="b"/>
            <a:pathLst>
              <a:path w="99931" h="65393" extrusionOk="0">
                <a:moveTo>
                  <a:pt x="51018" y="0"/>
                </a:moveTo>
                <a:cubicBezTo>
                  <a:pt x="47578" y="0"/>
                  <a:pt x="44122" y="549"/>
                  <a:pt x="40789" y="1652"/>
                </a:cubicBezTo>
                <a:cubicBezTo>
                  <a:pt x="29627" y="5342"/>
                  <a:pt x="18485" y="11536"/>
                  <a:pt x="10042" y="19004"/>
                </a:cubicBezTo>
                <a:cubicBezTo>
                  <a:pt x="6879" y="21799"/>
                  <a:pt x="3878" y="24920"/>
                  <a:pt x="2115" y="28755"/>
                </a:cubicBezTo>
                <a:cubicBezTo>
                  <a:pt x="356" y="32586"/>
                  <a:pt x="1" y="37266"/>
                  <a:pt x="2062" y="40949"/>
                </a:cubicBezTo>
                <a:cubicBezTo>
                  <a:pt x="3404" y="43350"/>
                  <a:pt x="5629" y="45124"/>
                  <a:pt x="7920" y="46654"/>
                </a:cubicBezTo>
                <a:cubicBezTo>
                  <a:pt x="10894" y="48635"/>
                  <a:pt x="14133" y="50328"/>
                  <a:pt x="17643" y="50998"/>
                </a:cubicBezTo>
                <a:cubicBezTo>
                  <a:pt x="19038" y="51264"/>
                  <a:pt x="20440" y="51365"/>
                  <a:pt x="21849" y="51365"/>
                </a:cubicBezTo>
                <a:cubicBezTo>
                  <a:pt x="25996" y="51365"/>
                  <a:pt x="30193" y="50489"/>
                  <a:pt x="34369" y="50374"/>
                </a:cubicBezTo>
                <a:cubicBezTo>
                  <a:pt x="34698" y="50365"/>
                  <a:pt x="35026" y="50361"/>
                  <a:pt x="35354" y="50361"/>
                </a:cubicBezTo>
                <a:cubicBezTo>
                  <a:pt x="49416" y="50361"/>
                  <a:pt x="62083" y="58642"/>
                  <a:pt x="75378" y="63440"/>
                </a:cubicBezTo>
                <a:cubicBezTo>
                  <a:pt x="78400" y="64530"/>
                  <a:pt x="81769" y="65392"/>
                  <a:pt x="84971" y="65392"/>
                </a:cubicBezTo>
                <a:cubicBezTo>
                  <a:pt x="87798" y="65392"/>
                  <a:pt x="90494" y="64720"/>
                  <a:pt x="92704" y="62939"/>
                </a:cubicBezTo>
                <a:cubicBezTo>
                  <a:pt x="94685" y="61341"/>
                  <a:pt x="95969" y="59054"/>
                  <a:pt x="97113" y="56783"/>
                </a:cubicBezTo>
                <a:cubicBezTo>
                  <a:pt x="98577" y="53881"/>
                  <a:pt x="99931" y="50676"/>
                  <a:pt x="99384" y="47472"/>
                </a:cubicBezTo>
                <a:cubicBezTo>
                  <a:pt x="98703" y="43488"/>
                  <a:pt x="95293" y="40570"/>
                  <a:pt x="91866" y="38425"/>
                </a:cubicBezTo>
                <a:cubicBezTo>
                  <a:pt x="88440" y="36280"/>
                  <a:pt x="84647" y="34422"/>
                  <a:pt x="82273" y="31152"/>
                </a:cubicBezTo>
                <a:cubicBezTo>
                  <a:pt x="78357" y="25768"/>
                  <a:pt x="79359" y="18090"/>
                  <a:pt x="76013" y="12336"/>
                </a:cubicBezTo>
                <a:cubicBezTo>
                  <a:pt x="74124" y="9085"/>
                  <a:pt x="71004" y="6741"/>
                  <a:pt x="67800" y="4772"/>
                </a:cubicBezTo>
                <a:cubicBezTo>
                  <a:pt x="67624" y="4665"/>
                  <a:pt x="67444" y="4554"/>
                  <a:pt x="67268" y="4451"/>
                </a:cubicBezTo>
                <a:cubicBezTo>
                  <a:pt x="62303" y="1489"/>
                  <a:pt x="56682" y="0"/>
                  <a:pt x="51018"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28" name="Google Shape;128;p11"/>
          <p:cNvGrpSpPr/>
          <p:nvPr/>
        </p:nvGrpSpPr>
        <p:grpSpPr>
          <a:xfrm>
            <a:off x="8733713" y="4440500"/>
            <a:ext cx="136800" cy="136800"/>
            <a:chOff x="407500" y="1435050"/>
            <a:chExt cx="136800" cy="136800"/>
          </a:xfrm>
        </p:grpSpPr>
        <p:cxnSp>
          <p:nvCxnSpPr>
            <p:cNvPr id="129" name="Google Shape;129;p11"/>
            <p:cNvCxnSpPr/>
            <p:nvPr/>
          </p:nvCxnSpPr>
          <p:spPr>
            <a:xfrm>
              <a:off x="407500" y="1503450"/>
              <a:ext cx="136800" cy="0"/>
            </a:xfrm>
            <a:prstGeom prst="straightConnector1">
              <a:avLst/>
            </a:prstGeom>
            <a:noFill/>
            <a:ln w="19050" cap="flat" cmpd="sng">
              <a:solidFill>
                <a:schemeClr val="dk1"/>
              </a:solidFill>
              <a:prstDash val="solid"/>
              <a:round/>
              <a:headEnd type="none" w="sm" len="sm"/>
              <a:tailEnd type="none" w="sm" len="sm"/>
            </a:ln>
          </p:spPr>
        </p:cxnSp>
        <p:cxnSp>
          <p:nvCxnSpPr>
            <p:cNvPr id="130" name="Google Shape;130;p11"/>
            <p:cNvCxnSpPr/>
            <p:nvPr/>
          </p:nvCxnSpPr>
          <p:spPr>
            <a:xfrm rot="5400000">
              <a:off x="407500" y="1503450"/>
              <a:ext cx="136800" cy="0"/>
            </a:xfrm>
            <a:prstGeom prst="straightConnector1">
              <a:avLst/>
            </a:prstGeom>
            <a:noFill/>
            <a:ln w="19050" cap="flat" cmpd="sng">
              <a:solidFill>
                <a:schemeClr val="dk1"/>
              </a:solidFill>
              <a:prstDash val="solid"/>
              <a:round/>
              <a:headEnd type="none" w="sm" len="sm"/>
              <a:tailEnd type="none" w="sm" len="sm"/>
            </a:ln>
          </p:spPr>
        </p:cxnSp>
      </p:grpSp>
      <p:sp>
        <p:nvSpPr>
          <p:cNvPr id="131" name="Google Shape;131;p11"/>
          <p:cNvSpPr/>
          <p:nvPr/>
        </p:nvSpPr>
        <p:spPr>
          <a:xfrm>
            <a:off x="8493725" y="1017725"/>
            <a:ext cx="78900" cy="789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 name="Google Shape;132;p11"/>
          <p:cNvSpPr/>
          <p:nvPr/>
        </p:nvSpPr>
        <p:spPr>
          <a:xfrm>
            <a:off x="8430713" y="4848875"/>
            <a:ext cx="104100" cy="1041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 name="Google Shape;133;p1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ext 4">
  <p:cSld name="CUSTOM_4_1_1_1">
    <p:spTree>
      <p:nvGrpSpPr>
        <p:cNvPr id="1" name="Shape 134"/>
        <p:cNvGrpSpPr/>
        <p:nvPr/>
      </p:nvGrpSpPr>
      <p:grpSpPr>
        <a:xfrm>
          <a:off x="0" y="0"/>
          <a:ext cx="0" cy="0"/>
          <a:chOff x="0" y="0"/>
          <a:chExt cx="0" cy="0"/>
        </a:xfrm>
      </p:grpSpPr>
      <p:sp>
        <p:nvSpPr>
          <p:cNvPr id="135" name="Google Shape;135;p12"/>
          <p:cNvSpPr txBox="1">
            <a:spLocks noGrp="1"/>
          </p:cNvSpPr>
          <p:nvPr>
            <p:ph type="title"/>
          </p:nvPr>
        </p:nvSpPr>
        <p:spPr>
          <a:xfrm>
            <a:off x="720000" y="445025"/>
            <a:ext cx="77109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sp>
        <p:nvSpPr>
          <p:cNvPr id="136" name="Google Shape;136;p12"/>
          <p:cNvSpPr txBox="1">
            <a:spLocks noGrp="1"/>
          </p:cNvSpPr>
          <p:nvPr>
            <p:ph type="subTitle" idx="1"/>
          </p:nvPr>
        </p:nvSpPr>
        <p:spPr>
          <a:xfrm>
            <a:off x="720000" y="1459725"/>
            <a:ext cx="5853900" cy="31443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400"/>
              <a:buChar char="●"/>
              <a:defRPr/>
            </a:lvl1pPr>
            <a:lvl2pPr lvl="1" algn="ctr">
              <a:lnSpc>
                <a:spcPct val="100000"/>
              </a:lnSpc>
              <a:spcBef>
                <a:spcPts val="0"/>
              </a:spcBef>
              <a:spcAft>
                <a:spcPts val="0"/>
              </a:spcAft>
              <a:buClr>
                <a:srgbClr val="E76A28"/>
              </a:buClr>
              <a:buSzPts val="1600"/>
              <a:buFont typeface="Nunito Light"/>
              <a:buChar char="○"/>
              <a:defRPr/>
            </a:lvl2pPr>
            <a:lvl3pPr lvl="2" algn="ctr">
              <a:lnSpc>
                <a:spcPct val="100000"/>
              </a:lnSpc>
              <a:spcBef>
                <a:spcPts val="0"/>
              </a:spcBef>
              <a:spcAft>
                <a:spcPts val="0"/>
              </a:spcAft>
              <a:buClr>
                <a:srgbClr val="E76A28"/>
              </a:buClr>
              <a:buSzPts val="1500"/>
              <a:buFont typeface="Nunito Light"/>
              <a:buChar char="■"/>
              <a:defRPr/>
            </a:lvl3pPr>
            <a:lvl4pPr lvl="3" algn="ctr">
              <a:lnSpc>
                <a:spcPct val="100000"/>
              </a:lnSpc>
              <a:spcBef>
                <a:spcPts val="0"/>
              </a:spcBef>
              <a:spcAft>
                <a:spcPts val="0"/>
              </a:spcAft>
              <a:buClr>
                <a:srgbClr val="E76A28"/>
              </a:buClr>
              <a:buSzPts val="1500"/>
              <a:buFont typeface="Nunito Light"/>
              <a:buChar char="●"/>
              <a:defRPr/>
            </a:lvl4pPr>
            <a:lvl5pPr lvl="4" algn="ctr">
              <a:lnSpc>
                <a:spcPct val="100000"/>
              </a:lnSpc>
              <a:spcBef>
                <a:spcPts val="0"/>
              </a:spcBef>
              <a:spcAft>
                <a:spcPts val="0"/>
              </a:spcAft>
              <a:buClr>
                <a:srgbClr val="E76A28"/>
              </a:buClr>
              <a:buSzPts val="1400"/>
              <a:buFont typeface="Nunito Light"/>
              <a:buChar char="○"/>
              <a:defRPr/>
            </a:lvl5pPr>
            <a:lvl6pPr lvl="5" algn="ctr">
              <a:lnSpc>
                <a:spcPct val="100000"/>
              </a:lnSpc>
              <a:spcBef>
                <a:spcPts val="0"/>
              </a:spcBef>
              <a:spcAft>
                <a:spcPts val="0"/>
              </a:spcAft>
              <a:buClr>
                <a:srgbClr val="999999"/>
              </a:buClr>
              <a:buSzPts val="1400"/>
              <a:buFont typeface="Nunito Light"/>
              <a:buChar char="■"/>
              <a:defRPr/>
            </a:lvl6pPr>
            <a:lvl7pPr lvl="6" algn="ctr">
              <a:lnSpc>
                <a:spcPct val="100000"/>
              </a:lnSpc>
              <a:spcBef>
                <a:spcPts val="0"/>
              </a:spcBef>
              <a:spcAft>
                <a:spcPts val="0"/>
              </a:spcAft>
              <a:buClr>
                <a:srgbClr val="999999"/>
              </a:buClr>
              <a:buSzPts val="1300"/>
              <a:buFont typeface="Nunito Light"/>
              <a:buChar char="●"/>
              <a:defRPr/>
            </a:lvl7pPr>
            <a:lvl8pPr lvl="7" algn="ctr">
              <a:lnSpc>
                <a:spcPct val="100000"/>
              </a:lnSpc>
              <a:spcBef>
                <a:spcPts val="0"/>
              </a:spcBef>
              <a:spcAft>
                <a:spcPts val="0"/>
              </a:spcAft>
              <a:buClr>
                <a:srgbClr val="999999"/>
              </a:buClr>
              <a:buSzPts val="1300"/>
              <a:buFont typeface="Nunito Light"/>
              <a:buChar char="○"/>
              <a:defRPr/>
            </a:lvl8pPr>
            <a:lvl9pPr lvl="8" algn="ctr">
              <a:lnSpc>
                <a:spcPct val="100000"/>
              </a:lnSpc>
              <a:spcBef>
                <a:spcPts val="0"/>
              </a:spcBef>
              <a:spcAft>
                <a:spcPts val="0"/>
              </a:spcAft>
              <a:buClr>
                <a:srgbClr val="999999"/>
              </a:buClr>
              <a:buSzPts val="1400"/>
              <a:buFont typeface="Nunito Light"/>
              <a:buChar char="■"/>
              <a:defRPr/>
            </a:lvl9pPr>
          </a:lstStyle>
          <a:p>
            <a:endParaRPr/>
          </a:p>
        </p:txBody>
      </p:sp>
      <p:sp>
        <p:nvSpPr>
          <p:cNvPr id="137" name="Google Shape;137;p1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1">
  <p:cSld name="CUSTOM_10">
    <p:spTree>
      <p:nvGrpSpPr>
        <p:cNvPr id="1" name="Shape 138"/>
        <p:cNvGrpSpPr/>
        <p:nvPr/>
      </p:nvGrpSpPr>
      <p:grpSpPr>
        <a:xfrm>
          <a:off x="0" y="0"/>
          <a:ext cx="0" cy="0"/>
          <a:chOff x="0" y="0"/>
          <a:chExt cx="0" cy="0"/>
        </a:xfrm>
      </p:grpSpPr>
      <p:sp>
        <p:nvSpPr>
          <p:cNvPr id="139" name="Google Shape;139;p13"/>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sp>
        <p:nvSpPr>
          <p:cNvPr id="140" name="Google Shape;140;p13"/>
          <p:cNvSpPr/>
          <p:nvPr/>
        </p:nvSpPr>
        <p:spPr>
          <a:xfrm rot="-8795197" flipH="1">
            <a:off x="-2390032" y="-1999595"/>
            <a:ext cx="4390661" cy="2873168"/>
          </a:xfrm>
          <a:custGeom>
            <a:avLst/>
            <a:gdLst/>
            <a:ahLst/>
            <a:cxnLst/>
            <a:rect l="l" t="t" r="r" b="b"/>
            <a:pathLst>
              <a:path w="99931" h="65393" extrusionOk="0">
                <a:moveTo>
                  <a:pt x="51018" y="0"/>
                </a:moveTo>
                <a:cubicBezTo>
                  <a:pt x="47578" y="0"/>
                  <a:pt x="44122" y="549"/>
                  <a:pt x="40789" y="1652"/>
                </a:cubicBezTo>
                <a:cubicBezTo>
                  <a:pt x="29627" y="5342"/>
                  <a:pt x="18485" y="11536"/>
                  <a:pt x="10042" y="19004"/>
                </a:cubicBezTo>
                <a:cubicBezTo>
                  <a:pt x="6879" y="21799"/>
                  <a:pt x="3878" y="24920"/>
                  <a:pt x="2115" y="28755"/>
                </a:cubicBezTo>
                <a:cubicBezTo>
                  <a:pt x="356" y="32586"/>
                  <a:pt x="1" y="37266"/>
                  <a:pt x="2062" y="40949"/>
                </a:cubicBezTo>
                <a:cubicBezTo>
                  <a:pt x="3404" y="43350"/>
                  <a:pt x="5629" y="45124"/>
                  <a:pt x="7920" y="46654"/>
                </a:cubicBezTo>
                <a:cubicBezTo>
                  <a:pt x="10894" y="48635"/>
                  <a:pt x="14133" y="50328"/>
                  <a:pt x="17643" y="50998"/>
                </a:cubicBezTo>
                <a:cubicBezTo>
                  <a:pt x="19038" y="51264"/>
                  <a:pt x="20440" y="51365"/>
                  <a:pt x="21849" y="51365"/>
                </a:cubicBezTo>
                <a:cubicBezTo>
                  <a:pt x="25996" y="51365"/>
                  <a:pt x="30193" y="50489"/>
                  <a:pt x="34369" y="50374"/>
                </a:cubicBezTo>
                <a:cubicBezTo>
                  <a:pt x="34698" y="50365"/>
                  <a:pt x="35026" y="50361"/>
                  <a:pt x="35354" y="50361"/>
                </a:cubicBezTo>
                <a:cubicBezTo>
                  <a:pt x="49416" y="50361"/>
                  <a:pt x="62083" y="58642"/>
                  <a:pt x="75378" y="63440"/>
                </a:cubicBezTo>
                <a:cubicBezTo>
                  <a:pt x="78400" y="64530"/>
                  <a:pt x="81769" y="65392"/>
                  <a:pt x="84971" y="65392"/>
                </a:cubicBezTo>
                <a:cubicBezTo>
                  <a:pt x="87798" y="65392"/>
                  <a:pt x="90494" y="64720"/>
                  <a:pt x="92704" y="62939"/>
                </a:cubicBezTo>
                <a:cubicBezTo>
                  <a:pt x="94685" y="61341"/>
                  <a:pt x="95969" y="59054"/>
                  <a:pt x="97113" y="56783"/>
                </a:cubicBezTo>
                <a:cubicBezTo>
                  <a:pt x="98577" y="53881"/>
                  <a:pt x="99931" y="50676"/>
                  <a:pt x="99384" y="47472"/>
                </a:cubicBezTo>
                <a:cubicBezTo>
                  <a:pt x="98703" y="43488"/>
                  <a:pt x="95293" y="40570"/>
                  <a:pt x="91866" y="38425"/>
                </a:cubicBezTo>
                <a:cubicBezTo>
                  <a:pt x="88440" y="36280"/>
                  <a:pt x="84647" y="34422"/>
                  <a:pt x="82273" y="31152"/>
                </a:cubicBezTo>
                <a:cubicBezTo>
                  <a:pt x="78357" y="25768"/>
                  <a:pt x="79359" y="18090"/>
                  <a:pt x="76013" y="12336"/>
                </a:cubicBezTo>
                <a:cubicBezTo>
                  <a:pt x="74124" y="9085"/>
                  <a:pt x="71004" y="6741"/>
                  <a:pt x="67800" y="4772"/>
                </a:cubicBezTo>
                <a:cubicBezTo>
                  <a:pt x="67624" y="4665"/>
                  <a:pt x="67444" y="4554"/>
                  <a:pt x="67268" y="4451"/>
                </a:cubicBezTo>
                <a:cubicBezTo>
                  <a:pt x="62303" y="1489"/>
                  <a:pt x="56682" y="0"/>
                  <a:pt x="51018"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 name="Google Shape;141;p13"/>
          <p:cNvSpPr/>
          <p:nvPr/>
        </p:nvSpPr>
        <p:spPr>
          <a:xfrm>
            <a:off x="8881688" y="4604000"/>
            <a:ext cx="104100" cy="1041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42" name="Google Shape;142;p13"/>
          <p:cNvGrpSpPr/>
          <p:nvPr/>
        </p:nvGrpSpPr>
        <p:grpSpPr>
          <a:xfrm>
            <a:off x="8642488" y="4305950"/>
            <a:ext cx="136800" cy="136800"/>
            <a:chOff x="407500" y="1435050"/>
            <a:chExt cx="136800" cy="136800"/>
          </a:xfrm>
        </p:grpSpPr>
        <p:cxnSp>
          <p:nvCxnSpPr>
            <p:cNvPr id="143" name="Google Shape;143;p13"/>
            <p:cNvCxnSpPr/>
            <p:nvPr/>
          </p:nvCxnSpPr>
          <p:spPr>
            <a:xfrm>
              <a:off x="407500" y="1503450"/>
              <a:ext cx="136800" cy="0"/>
            </a:xfrm>
            <a:prstGeom prst="straightConnector1">
              <a:avLst/>
            </a:prstGeom>
            <a:noFill/>
            <a:ln w="19050" cap="flat" cmpd="sng">
              <a:solidFill>
                <a:schemeClr val="dk1"/>
              </a:solidFill>
              <a:prstDash val="solid"/>
              <a:round/>
              <a:headEnd type="none" w="sm" len="sm"/>
              <a:tailEnd type="none" w="sm" len="sm"/>
            </a:ln>
          </p:spPr>
        </p:cxnSp>
        <p:cxnSp>
          <p:nvCxnSpPr>
            <p:cNvPr id="144" name="Google Shape;144;p13"/>
            <p:cNvCxnSpPr/>
            <p:nvPr/>
          </p:nvCxnSpPr>
          <p:spPr>
            <a:xfrm rot="5400000">
              <a:off x="407500" y="1503450"/>
              <a:ext cx="136800" cy="0"/>
            </a:xfrm>
            <a:prstGeom prst="straightConnector1">
              <a:avLst/>
            </a:prstGeom>
            <a:noFill/>
            <a:ln w="19050" cap="flat" cmpd="sng">
              <a:solidFill>
                <a:schemeClr val="dk1"/>
              </a:solidFill>
              <a:prstDash val="solid"/>
              <a:round/>
              <a:headEnd type="none" w="sm" len="sm"/>
              <a:tailEnd type="none" w="sm" len="sm"/>
            </a:ln>
          </p:spPr>
        </p:cxnSp>
      </p:grpSp>
      <p:sp>
        <p:nvSpPr>
          <p:cNvPr id="145" name="Google Shape;145;p13"/>
          <p:cNvSpPr/>
          <p:nvPr/>
        </p:nvSpPr>
        <p:spPr>
          <a:xfrm>
            <a:off x="8607725" y="4916450"/>
            <a:ext cx="78900" cy="789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 name="Google Shape;146;p1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147"/>
        <p:cNvGrpSpPr/>
        <p:nvPr/>
      </p:nvGrpSpPr>
      <p:grpSpPr>
        <a:xfrm>
          <a:off x="0" y="0"/>
          <a:ext cx="0" cy="0"/>
          <a:chOff x="0" y="0"/>
          <a:chExt cx="0" cy="0"/>
        </a:xfrm>
      </p:grpSpPr>
      <p:sp>
        <p:nvSpPr>
          <p:cNvPr id="148" name="Google Shape;148;p14"/>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sp>
        <p:nvSpPr>
          <p:cNvPr id="149" name="Google Shape;149;p14"/>
          <p:cNvSpPr txBox="1">
            <a:spLocks noGrp="1"/>
          </p:cNvSpPr>
          <p:nvPr>
            <p:ph type="subTitle" idx="1"/>
          </p:nvPr>
        </p:nvSpPr>
        <p:spPr>
          <a:xfrm>
            <a:off x="720000" y="2825825"/>
            <a:ext cx="2409300" cy="10155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50" name="Google Shape;150;p14"/>
          <p:cNvSpPr txBox="1">
            <a:spLocks noGrp="1"/>
          </p:cNvSpPr>
          <p:nvPr>
            <p:ph type="subTitle" idx="2"/>
          </p:nvPr>
        </p:nvSpPr>
        <p:spPr>
          <a:xfrm>
            <a:off x="3367349" y="2825825"/>
            <a:ext cx="2409300" cy="10155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51" name="Google Shape;151;p14"/>
          <p:cNvSpPr txBox="1">
            <a:spLocks noGrp="1"/>
          </p:cNvSpPr>
          <p:nvPr>
            <p:ph type="subTitle" idx="3"/>
          </p:nvPr>
        </p:nvSpPr>
        <p:spPr>
          <a:xfrm>
            <a:off x="6014700" y="2825825"/>
            <a:ext cx="2409300" cy="10155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52" name="Google Shape;152;p14"/>
          <p:cNvSpPr txBox="1">
            <a:spLocks noGrp="1"/>
          </p:cNvSpPr>
          <p:nvPr>
            <p:ph type="subTitle" idx="4"/>
          </p:nvPr>
        </p:nvSpPr>
        <p:spPr>
          <a:xfrm>
            <a:off x="720000" y="2048125"/>
            <a:ext cx="2409300" cy="8538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Font typeface="Bebas Neue"/>
              <a:buNone/>
              <a:defRPr sz="2200">
                <a:solidFill>
                  <a:schemeClr val="dk1"/>
                </a:solidFill>
                <a:latin typeface="Barlow Medium"/>
                <a:ea typeface="Barlow Medium"/>
                <a:cs typeface="Barlow Medium"/>
                <a:sym typeface="Barlow Medium"/>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53" name="Google Shape;153;p14"/>
          <p:cNvSpPr txBox="1">
            <a:spLocks noGrp="1"/>
          </p:cNvSpPr>
          <p:nvPr>
            <p:ph type="subTitle" idx="5"/>
          </p:nvPr>
        </p:nvSpPr>
        <p:spPr>
          <a:xfrm>
            <a:off x="3367351" y="2048125"/>
            <a:ext cx="2409300" cy="8538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Font typeface="Bebas Neue"/>
              <a:buNone/>
              <a:defRPr sz="2200">
                <a:solidFill>
                  <a:schemeClr val="dk1"/>
                </a:solidFill>
                <a:latin typeface="Barlow Medium"/>
                <a:ea typeface="Barlow Medium"/>
                <a:cs typeface="Barlow Medium"/>
                <a:sym typeface="Barlow Medium"/>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54" name="Google Shape;154;p14"/>
          <p:cNvSpPr txBox="1">
            <a:spLocks noGrp="1"/>
          </p:cNvSpPr>
          <p:nvPr>
            <p:ph type="subTitle" idx="6"/>
          </p:nvPr>
        </p:nvSpPr>
        <p:spPr>
          <a:xfrm>
            <a:off x="6014700" y="2048125"/>
            <a:ext cx="2409300" cy="8538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Font typeface="Bebas Neue"/>
              <a:buNone/>
              <a:defRPr sz="2200">
                <a:solidFill>
                  <a:schemeClr val="dk1"/>
                </a:solidFill>
                <a:latin typeface="Barlow Medium"/>
                <a:ea typeface="Barlow Medium"/>
                <a:cs typeface="Barlow Medium"/>
                <a:sym typeface="Barlow Medium"/>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55" name="Google Shape;155;p14"/>
          <p:cNvSpPr/>
          <p:nvPr/>
        </p:nvSpPr>
        <p:spPr>
          <a:xfrm>
            <a:off x="5904486" y="-102485"/>
            <a:ext cx="3639326" cy="916628"/>
          </a:xfrm>
          <a:custGeom>
            <a:avLst/>
            <a:gdLst/>
            <a:ahLst/>
            <a:cxnLst/>
            <a:rect l="l" t="t" r="r" b="b"/>
            <a:pathLst>
              <a:path w="97996" h="24682" extrusionOk="0">
                <a:moveTo>
                  <a:pt x="1" y="1"/>
                </a:moveTo>
                <a:cubicBezTo>
                  <a:pt x="43" y="81"/>
                  <a:pt x="85" y="158"/>
                  <a:pt x="127" y="234"/>
                </a:cubicBezTo>
                <a:cubicBezTo>
                  <a:pt x="1473" y="2635"/>
                  <a:pt x="3698" y="4413"/>
                  <a:pt x="5989" y="5939"/>
                </a:cubicBezTo>
                <a:cubicBezTo>
                  <a:pt x="8960" y="7924"/>
                  <a:pt x="12198" y="9614"/>
                  <a:pt x="15712" y="10287"/>
                </a:cubicBezTo>
                <a:cubicBezTo>
                  <a:pt x="17106" y="10553"/>
                  <a:pt x="18508" y="10654"/>
                  <a:pt x="19916" y="10654"/>
                </a:cubicBezTo>
                <a:cubicBezTo>
                  <a:pt x="24061" y="10654"/>
                  <a:pt x="28258" y="9778"/>
                  <a:pt x="32434" y="9663"/>
                </a:cubicBezTo>
                <a:cubicBezTo>
                  <a:pt x="32763" y="9654"/>
                  <a:pt x="33091" y="9650"/>
                  <a:pt x="33419" y="9650"/>
                </a:cubicBezTo>
                <a:cubicBezTo>
                  <a:pt x="47481" y="9650"/>
                  <a:pt x="60148" y="17931"/>
                  <a:pt x="73444" y="22729"/>
                </a:cubicBezTo>
                <a:cubicBezTo>
                  <a:pt x="76465" y="23820"/>
                  <a:pt x="79835" y="24681"/>
                  <a:pt x="83037" y="24681"/>
                </a:cubicBezTo>
                <a:cubicBezTo>
                  <a:pt x="85865" y="24681"/>
                  <a:pt x="88561" y="24009"/>
                  <a:pt x="90769" y="22228"/>
                </a:cubicBezTo>
                <a:cubicBezTo>
                  <a:pt x="92750" y="20630"/>
                  <a:pt x="94035" y="18343"/>
                  <a:pt x="95182" y="16072"/>
                </a:cubicBezTo>
                <a:cubicBezTo>
                  <a:pt x="96646" y="13166"/>
                  <a:pt x="97996" y="9965"/>
                  <a:pt x="97449" y="6757"/>
                </a:cubicBezTo>
                <a:cubicBezTo>
                  <a:pt x="96987" y="4039"/>
                  <a:pt x="95251" y="1821"/>
                  <a:pt x="9310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 name="Google Shape;156;p14"/>
          <p:cNvSpPr/>
          <p:nvPr/>
        </p:nvSpPr>
        <p:spPr>
          <a:xfrm>
            <a:off x="-649450" y="4660749"/>
            <a:ext cx="3281412" cy="916616"/>
          </a:xfrm>
          <a:custGeom>
            <a:avLst/>
            <a:gdLst/>
            <a:ahLst/>
            <a:cxnLst/>
            <a:rect l="l" t="t" r="r" b="b"/>
            <a:pathLst>
              <a:path w="55231" h="15428" extrusionOk="0">
                <a:moveTo>
                  <a:pt x="34848" y="1"/>
                </a:moveTo>
                <a:cubicBezTo>
                  <a:pt x="31934" y="1"/>
                  <a:pt x="29002" y="361"/>
                  <a:pt x="26128" y="867"/>
                </a:cubicBezTo>
                <a:cubicBezTo>
                  <a:pt x="18836" y="2152"/>
                  <a:pt x="11705" y="4377"/>
                  <a:pt x="4971" y="7463"/>
                </a:cubicBezTo>
                <a:cubicBezTo>
                  <a:pt x="1885" y="8878"/>
                  <a:pt x="0" y="12048"/>
                  <a:pt x="188" y="15428"/>
                </a:cubicBezTo>
                <a:lnTo>
                  <a:pt x="55231" y="15428"/>
                </a:lnTo>
                <a:cubicBezTo>
                  <a:pt x="54994" y="13011"/>
                  <a:pt x="54282" y="10648"/>
                  <a:pt x="53028" y="8576"/>
                </a:cubicBezTo>
                <a:cubicBezTo>
                  <a:pt x="50455" y="4331"/>
                  <a:pt x="45786" y="1647"/>
                  <a:pt x="40930" y="607"/>
                </a:cubicBezTo>
                <a:cubicBezTo>
                  <a:pt x="38928" y="178"/>
                  <a:pt x="36892" y="1"/>
                  <a:pt x="34848"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57" name="Google Shape;157;p14"/>
          <p:cNvGrpSpPr/>
          <p:nvPr/>
        </p:nvGrpSpPr>
        <p:grpSpPr>
          <a:xfrm>
            <a:off x="267638" y="4467200"/>
            <a:ext cx="136800" cy="136800"/>
            <a:chOff x="407500" y="1435050"/>
            <a:chExt cx="136800" cy="136800"/>
          </a:xfrm>
        </p:grpSpPr>
        <p:cxnSp>
          <p:nvCxnSpPr>
            <p:cNvPr id="158" name="Google Shape;158;p14"/>
            <p:cNvCxnSpPr/>
            <p:nvPr/>
          </p:nvCxnSpPr>
          <p:spPr>
            <a:xfrm>
              <a:off x="407500" y="1503450"/>
              <a:ext cx="136800" cy="0"/>
            </a:xfrm>
            <a:prstGeom prst="straightConnector1">
              <a:avLst/>
            </a:prstGeom>
            <a:noFill/>
            <a:ln w="19050" cap="flat" cmpd="sng">
              <a:solidFill>
                <a:schemeClr val="dk1"/>
              </a:solidFill>
              <a:prstDash val="solid"/>
              <a:round/>
              <a:headEnd type="none" w="sm" len="sm"/>
              <a:tailEnd type="none" w="sm" len="sm"/>
            </a:ln>
          </p:spPr>
        </p:cxnSp>
        <p:cxnSp>
          <p:nvCxnSpPr>
            <p:cNvPr id="159" name="Google Shape;159;p14"/>
            <p:cNvCxnSpPr/>
            <p:nvPr/>
          </p:nvCxnSpPr>
          <p:spPr>
            <a:xfrm rot="5400000">
              <a:off x="407500" y="1503450"/>
              <a:ext cx="136800" cy="0"/>
            </a:xfrm>
            <a:prstGeom prst="straightConnector1">
              <a:avLst/>
            </a:prstGeom>
            <a:noFill/>
            <a:ln w="19050" cap="flat" cmpd="sng">
              <a:solidFill>
                <a:schemeClr val="dk1"/>
              </a:solidFill>
              <a:prstDash val="solid"/>
              <a:round/>
              <a:headEnd type="none" w="sm" len="sm"/>
              <a:tailEnd type="none" w="sm" len="sm"/>
            </a:ln>
          </p:spPr>
        </p:cxnSp>
      </p:grpSp>
      <p:sp>
        <p:nvSpPr>
          <p:cNvPr id="160" name="Google Shape;160;p14"/>
          <p:cNvSpPr/>
          <p:nvPr/>
        </p:nvSpPr>
        <p:spPr>
          <a:xfrm>
            <a:off x="2534163" y="4804800"/>
            <a:ext cx="104100" cy="1041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 name="Google Shape;161;p14"/>
          <p:cNvSpPr/>
          <p:nvPr/>
        </p:nvSpPr>
        <p:spPr>
          <a:xfrm>
            <a:off x="8679300" y="445025"/>
            <a:ext cx="78900" cy="789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 name="Google Shape;162;p1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five columns">
  <p:cSld name="CUSTOM_5_1">
    <p:spTree>
      <p:nvGrpSpPr>
        <p:cNvPr id="1" name="Shape 163"/>
        <p:cNvGrpSpPr/>
        <p:nvPr/>
      </p:nvGrpSpPr>
      <p:grpSpPr>
        <a:xfrm>
          <a:off x="0" y="0"/>
          <a:ext cx="0" cy="0"/>
          <a:chOff x="0" y="0"/>
          <a:chExt cx="0" cy="0"/>
        </a:xfrm>
      </p:grpSpPr>
      <p:sp>
        <p:nvSpPr>
          <p:cNvPr id="164" name="Google Shape;164;p15"/>
          <p:cNvSpPr/>
          <p:nvPr/>
        </p:nvSpPr>
        <p:spPr>
          <a:xfrm rot="10800000" flipH="1">
            <a:off x="5825786" y="4226877"/>
            <a:ext cx="3639326" cy="916628"/>
          </a:xfrm>
          <a:custGeom>
            <a:avLst/>
            <a:gdLst/>
            <a:ahLst/>
            <a:cxnLst/>
            <a:rect l="l" t="t" r="r" b="b"/>
            <a:pathLst>
              <a:path w="97996" h="24682" extrusionOk="0">
                <a:moveTo>
                  <a:pt x="1" y="1"/>
                </a:moveTo>
                <a:cubicBezTo>
                  <a:pt x="43" y="81"/>
                  <a:pt x="85" y="158"/>
                  <a:pt x="127" y="234"/>
                </a:cubicBezTo>
                <a:cubicBezTo>
                  <a:pt x="1473" y="2635"/>
                  <a:pt x="3698" y="4413"/>
                  <a:pt x="5989" y="5939"/>
                </a:cubicBezTo>
                <a:cubicBezTo>
                  <a:pt x="8960" y="7924"/>
                  <a:pt x="12198" y="9614"/>
                  <a:pt x="15712" y="10287"/>
                </a:cubicBezTo>
                <a:cubicBezTo>
                  <a:pt x="17106" y="10553"/>
                  <a:pt x="18508" y="10654"/>
                  <a:pt x="19916" y="10654"/>
                </a:cubicBezTo>
                <a:cubicBezTo>
                  <a:pt x="24061" y="10654"/>
                  <a:pt x="28258" y="9778"/>
                  <a:pt x="32434" y="9663"/>
                </a:cubicBezTo>
                <a:cubicBezTo>
                  <a:pt x="32763" y="9654"/>
                  <a:pt x="33091" y="9650"/>
                  <a:pt x="33419" y="9650"/>
                </a:cubicBezTo>
                <a:cubicBezTo>
                  <a:pt x="47481" y="9650"/>
                  <a:pt x="60148" y="17931"/>
                  <a:pt x="73444" y="22729"/>
                </a:cubicBezTo>
                <a:cubicBezTo>
                  <a:pt x="76465" y="23820"/>
                  <a:pt x="79835" y="24681"/>
                  <a:pt x="83037" y="24681"/>
                </a:cubicBezTo>
                <a:cubicBezTo>
                  <a:pt x="85865" y="24681"/>
                  <a:pt x="88561" y="24009"/>
                  <a:pt x="90769" y="22228"/>
                </a:cubicBezTo>
                <a:cubicBezTo>
                  <a:pt x="92750" y="20630"/>
                  <a:pt x="94035" y="18343"/>
                  <a:pt x="95182" y="16072"/>
                </a:cubicBezTo>
                <a:cubicBezTo>
                  <a:pt x="96646" y="13166"/>
                  <a:pt x="97996" y="9965"/>
                  <a:pt x="97449" y="6757"/>
                </a:cubicBezTo>
                <a:cubicBezTo>
                  <a:pt x="96987" y="4039"/>
                  <a:pt x="95251" y="1821"/>
                  <a:pt x="9310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 name="Google Shape;165;p15"/>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sp>
        <p:nvSpPr>
          <p:cNvPr id="166" name="Google Shape;166;p15"/>
          <p:cNvSpPr txBox="1">
            <a:spLocks noGrp="1"/>
          </p:cNvSpPr>
          <p:nvPr>
            <p:ph type="subTitle" idx="1"/>
          </p:nvPr>
        </p:nvSpPr>
        <p:spPr>
          <a:xfrm>
            <a:off x="713225" y="1630825"/>
            <a:ext cx="3787500" cy="3738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67" name="Google Shape;167;p15"/>
          <p:cNvSpPr txBox="1">
            <a:spLocks noGrp="1"/>
          </p:cNvSpPr>
          <p:nvPr>
            <p:ph type="subTitle" idx="2"/>
          </p:nvPr>
        </p:nvSpPr>
        <p:spPr>
          <a:xfrm>
            <a:off x="4643273" y="1630825"/>
            <a:ext cx="3787500" cy="3738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68" name="Google Shape;168;p15"/>
          <p:cNvSpPr txBox="1">
            <a:spLocks noGrp="1"/>
          </p:cNvSpPr>
          <p:nvPr>
            <p:ph type="subTitle" idx="3"/>
          </p:nvPr>
        </p:nvSpPr>
        <p:spPr>
          <a:xfrm>
            <a:off x="713225" y="2945125"/>
            <a:ext cx="3787500" cy="3738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69" name="Google Shape;169;p15"/>
          <p:cNvSpPr txBox="1">
            <a:spLocks noGrp="1"/>
          </p:cNvSpPr>
          <p:nvPr>
            <p:ph type="subTitle" idx="4"/>
          </p:nvPr>
        </p:nvSpPr>
        <p:spPr>
          <a:xfrm>
            <a:off x="4643273" y="2945125"/>
            <a:ext cx="3787500" cy="3738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70" name="Google Shape;170;p15"/>
          <p:cNvSpPr txBox="1">
            <a:spLocks noGrp="1"/>
          </p:cNvSpPr>
          <p:nvPr>
            <p:ph type="subTitle" idx="5"/>
          </p:nvPr>
        </p:nvSpPr>
        <p:spPr>
          <a:xfrm>
            <a:off x="713225" y="1171575"/>
            <a:ext cx="3787500" cy="5355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Font typeface="Bebas Neue"/>
              <a:buNone/>
              <a:defRPr sz="2200">
                <a:solidFill>
                  <a:schemeClr val="dk1"/>
                </a:solidFill>
                <a:latin typeface="Barlow Medium"/>
                <a:ea typeface="Barlow Medium"/>
                <a:cs typeface="Barlow Medium"/>
                <a:sym typeface="Barlow Medium"/>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71" name="Google Shape;171;p15"/>
          <p:cNvSpPr txBox="1">
            <a:spLocks noGrp="1"/>
          </p:cNvSpPr>
          <p:nvPr>
            <p:ph type="subTitle" idx="6"/>
          </p:nvPr>
        </p:nvSpPr>
        <p:spPr>
          <a:xfrm>
            <a:off x="713225" y="2156975"/>
            <a:ext cx="3787500" cy="8643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Font typeface="Bebas Neue"/>
              <a:buNone/>
              <a:defRPr sz="2200">
                <a:solidFill>
                  <a:schemeClr val="dk1"/>
                </a:solidFill>
                <a:latin typeface="Barlow Medium"/>
                <a:ea typeface="Barlow Medium"/>
                <a:cs typeface="Barlow Medium"/>
                <a:sym typeface="Barlow Medium"/>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72" name="Google Shape;172;p15"/>
          <p:cNvSpPr txBox="1">
            <a:spLocks noGrp="1"/>
          </p:cNvSpPr>
          <p:nvPr>
            <p:ph type="subTitle" idx="7"/>
          </p:nvPr>
        </p:nvSpPr>
        <p:spPr>
          <a:xfrm>
            <a:off x="4643271" y="1171575"/>
            <a:ext cx="3787500" cy="5355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Font typeface="Bebas Neue"/>
              <a:buNone/>
              <a:defRPr sz="2200">
                <a:solidFill>
                  <a:schemeClr val="dk1"/>
                </a:solidFill>
                <a:latin typeface="Barlow Medium"/>
                <a:ea typeface="Barlow Medium"/>
                <a:cs typeface="Barlow Medium"/>
                <a:sym typeface="Barlow Medium"/>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73" name="Google Shape;173;p15"/>
          <p:cNvSpPr txBox="1">
            <a:spLocks noGrp="1"/>
          </p:cNvSpPr>
          <p:nvPr>
            <p:ph type="subTitle" idx="8"/>
          </p:nvPr>
        </p:nvSpPr>
        <p:spPr>
          <a:xfrm>
            <a:off x="4643266" y="2156975"/>
            <a:ext cx="3787500" cy="8643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Font typeface="Bebas Neue"/>
              <a:buNone/>
              <a:defRPr sz="2200">
                <a:solidFill>
                  <a:schemeClr val="dk1"/>
                </a:solidFill>
                <a:latin typeface="Barlow Medium"/>
                <a:ea typeface="Barlow Medium"/>
                <a:cs typeface="Barlow Medium"/>
                <a:sym typeface="Barlow Medium"/>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74" name="Google Shape;174;p15"/>
          <p:cNvSpPr txBox="1">
            <a:spLocks noGrp="1"/>
          </p:cNvSpPr>
          <p:nvPr>
            <p:ph type="subTitle" idx="9"/>
          </p:nvPr>
        </p:nvSpPr>
        <p:spPr>
          <a:xfrm>
            <a:off x="713225" y="4259425"/>
            <a:ext cx="3787500" cy="3738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75" name="Google Shape;175;p15"/>
          <p:cNvSpPr txBox="1">
            <a:spLocks noGrp="1"/>
          </p:cNvSpPr>
          <p:nvPr>
            <p:ph type="subTitle" idx="13"/>
          </p:nvPr>
        </p:nvSpPr>
        <p:spPr>
          <a:xfrm>
            <a:off x="713225" y="3471325"/>
            <a:ext cx="3787500" cy="8643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Font typeface="Bebas Neue"/>
              <a:buNone/>
              <a:defRPr sz="2200">
                <a:solidFill>
                  <a:schemeClr val="dk1"/>
                </a:solidFill>
                <a:latin typeface="Barlow Medium"/>
                <a:ea typeface="Barlow Medium"/>
                <a:cs typeface="Barlow Medium"/>
                <a:sym typeface="Barlow Medium"/>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grpSp>
        <p:nvGrpSpPr>
          <p:cNvPr id="176" name="Google Shape;176;p15"/>
          <p:cNvGrpSpPr/>
          <p:nvPr/>
        </p:nvGrpSpPr>
        <p:grpSpPr>
          <a:xfrm>
            <a:off x="8818063" y="3928925"/>
            <a:ext cx="136800" cy="136800"/>
            <a:chOff x="407500" y="1435050"/>
            <a:chExt cx="136800" cy="136800"/>
          </a:xfrm>
        </p:grpSpPr>
        <p:cxnSp>
          <p:nvCxnSpPr>
            <p:cNvPr id="177" name="Google Shape;177;p15"/>
            <p:cNvCxnSpPr/>
            <p:nvPr/>
          </p:nvCxnSpPr>
          <p:spPr>
            <a:xfrm>
              <a:off x="407500" y="1503450"/>
              <a:ext cx="136800" cy="0"/>
            </a:xfrm>
            <a:prstGeom prst="straightConnector1">
              <a:avLst/>
            </a:prstGeom>
            <a:noFill/>
            <a:ln w="19050" cap="flat" cmpd="sng">
              <a:solidFill>
                <a:schemeClr val="dk1"/>
              </a:solidFill>
              <a:prstDash val="solid"/>
              <a:round/>
              <a:headEnd type="none" w="sm" len="sm"/>
              <a:tailEnd type="none" w="sm" len="sm"/>
            </a:ln>
          </p:spPr>
        </p:cxnSp>
        <p:cxnSp>
          <p:nvCxnSpPr>
            <p:cNvPr id="178" name="Google Shape;178;p15"/>
            <p:cNvCxnSpPr/>
            <p:nvPr/>
          </p:nvCxnSpPr>
          <p:spPr>
            <a:xfrm rot="5400000">
              <a:off x="407500" y="1503450"/>
              <a:ext cx="136800" cy="0"/>
            </a:xfrm>
            <a:prstGeom prst="straightConnector1">
              <a:avLst/>
            </a:prstGeom>
            <a:noFill/>
            <a:ln w="19050" cap="flat" cmpd="sng">
              <a:solidFill>
                <a:schemeClr val="dk1"/>
              </a:solidFill>
              <a:prstDash val="solid"/>
              <a:round/>
              <a:headEnd type="none" w="sm" len="sm"/>
              <a:tailEnd type="none" w="sm" len="sm"/>
            </a:ln>
          </p:spPr>
        </p:cxnSp>
      </p:grpSp>
      <p:sp>
        <p:nvSpPr>
          <p:cNvPr id="179" name="Google Shape;179;p15"/>
          <p:cNvSpPr/>
          <p:nvPr/>
        </p:nvSpPr>
        <p:spPr>
          <a:xfrm>
            <a:off x="8572463" y="4734975"/>
            <a:ext cx="104100" cy="1041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 name="Google Shape;180;p1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181"/>
        <p:cNvGrpSpPr/>
        <p:nvPr/>
      </p:nvGrpSpPr>
      <p:grpSpPr>
        <a:xfrm>
          <a:off x="0" y="0"/>
          <a:ext cx="0" cy="0"/>
          <a:chOff x="0" y="0"/>
          <a:chExt cx="0" cy="0"/>
        </a:xfrm>
      </p:grpSpPr>
      <p:sp>
        <p:nvSpPr>
          <p:cNvPr id="182" name="Google Shape;182;p16"/>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sp>
        <p:nvSpPr>
          <p:cNvPr id="183" name="Google Shape;183;p16"/>
          <p:cNvSpPr txBox="1">
            <a:spLocks noGrp="1"/>
          </p:cNvSpPr>
          <p:nvPr>
            <p:ph type="subTitle" idx="1"/>
          </p:nvPr>
        </p:nvSpPr>
        <p:spPr>
          <a:xfrm>
            <a:off x="720000" y="1984551"/>
            <a:ext cx="2082000" cy="6354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84" name="Google Shape;184;p16"/>
          <p:cNvSpPr txBox="1">
            <a:spLocks noGrp="1"/>
          </p:cNvSpPr>
          <p:nvPr>
            <p:ph type="subTitle" idx="2"/>
          </p:nvPr>
        </p:nvSpPr>
        <p:spPr>
          <a:xfrm>
            <a:off x="3309202" y="1984551"/>
            <a:ext cx="2082000" cy="6354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85" name="Google Shape;185;p16"/>
          <p:cNvSpPr txBox="1">
            <a:spLocks noGrp="1"/>
          </p:cNvSpPr>
          <p:nvPr>
            <p:ph type="subTitle" idx="3"/>
          </p:nvPr>
        </p:nvSpPr>
        <p:spPr>
          <a:xfrm>
            <a:off x="720000" y="3414775"/>
            <a:ext cx="2082000" cy="6354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86" name="Google Shape;186;p16"/>
          <p:cNvSpPr txBox="1">
            <a:spLocks noGrp="1"/>
          </p:cNvSpPr>
          <p:nvPr>
            <p:ph type="subTitle" idx="4"/>
          </p:nvPr>
        </p:nvSpPr>
        <p:spPr>
          <a:xfrm>
            <a:off x="3309202" y="3414775"/>
            <a:ext cx="2082000" cy="6354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87" name="Google Shape;187;p16"/>
          <p:cNvSpPr txBox="1">
            <a:spLocks noGrp="1"/>
          </p:cNvSpPr>
          <p:nvPr>
            <p:ph type="subTitle" idx="5"/>
          </p:nvPr>
        </p:nvSpPr>
        <p:spPr>
          <a:xfrm>
            <a:off x="5898403" y="1984551"/>
            <a:ext cx="2082000" cy="6354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88" name="Google Shape;188;p16"/>
          <p:cNvSpPr txBox="1">
            <a:spLocks noGrp="1"/>
          </p:cNvSpPr>
          <p:nvPr>
            <p:ph type="subTitle" idx="6"/>
          </p:nvPr>
        </p:nvSpPr>
        <p:spPr>
          <a:xfrm>
            <a:off x="5898403" y="3414775"/>
            <a:ext cx="2082000" cy="6354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89" name="Google Shape;189;p16"/>
          <p:cNvSpPr txBox="1">
            <a:spLocks noGrp="1"/>
          </p:cNvSpPr>
          <p:nvPr>
            <p:ph type="subTitle" idx="7"/>
          </p:nvPr>
        </p:nvSpPr>
        <p:spPr>
          <a:xfrm>
            <a:off x="720000" y="1568150"/>
            <a:ext cx="2073900" cy="4926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Font typeface="Bebas Neue"/>
              <a:buNone/>
              <a:defRPr sz="2200">
                <a:solidFill>
                  <a:schemeClr val="dk1"/>
                </a:solidFill>
                <a:latin typeface="Barlow Medium"/>
                <a:ea typeface="Barlow Medium"/>
                <a:cs typeface="Barlow Medium"/>
                <a:sym typeface="Barlow Medium"/>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90" name="Google Shape;190;p16"/>
          <p:cNvSpPr txBox="1">
            <a:spLocks noGrp="1"/>
          </p:cNvSpPr>
          <p:nvPr>
            <p:ph type="subTitle" idx="8"/>
          </p:nvPr>
        </p:nvSpPr>
        <p:spPr>
          <a:xfrm>
            <a:off x="3309202" y="1568150"/>
            <a:ext cx="2073900" cy="4926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Font typeface="Bebas Neue"/>
              <a:buNone/>
              <a:defRPr sz="2200">
                <a:solidFill>
                  <a:schemeClr val="dk1"/>
                </a:solidFill>
                <a:latin typeface="Barlow Medium"/>
                <a:ea typeface="Barlow Medium"/>
                <a:cs typeface="Barlow Medium"/>
                <a:sym typeface="Barlow Medium"/>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91" name="Google Shape;191;p16"/>
          <p:cNvSpPr txBox="1">
            <a:spLocks noGrp="1"/>
          </p:cNvSpPr>
          <p:nvPr>
            <p:ph type="subTitle" idx="9"/>
          </p:nvPr>
        </p:nvSpPr>
        <p:spPr>
          <a:xfrm>
            <a:off x="5898403" y="1568150"/>
            <a:ext cx="2073900" cy="4926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Font typeface="Bebas Neue"/>
              <a:buNone/>
              <a:defRPr sz="2200">
                <a:solidFill>
                  <a:schemeClr val="dk1"/>
                </a:solidFill>
                <a:latin typeface="Barlow Medium"/>
                <a:ea typeface="Barlow Medium"/>
                <a:cs typeface="Barlow Medium"/>
                <a:sym typeface="Barlow Medium"/>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92" name="Google Shape;192;p16"/>
          <p:cNvSpPr txBox="1">
            <a:spLocks noGrp="1"/>
          </p:cNvSpPr>
          <p:nvPr>
            <p:ph type="subTitle" idx="13"/>
          </p:nvPr>
        </p:nvSpPr>
        <p:spPr>
          <a:xfrm>
            <a:off x="720000" y="2998350"/>
            <a:ext cx="2073900" cy="4926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Font typeface="Bebas Neue"/>
              <a:buNone/>
              <a:defRPr sz="2200">
                <a:solidFill>
                  <a:schemeClr val="dk1"/>
                </a:solidFill>
                <a:latin typeface="Barlow Medium"/>
                <a:ea typeface="Barlow Medium"/>
                <a:cs typeface="Barlow Medium"/>
                <a:sym typeface="Barlow Medium"/>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93" name="Google Shape;193;p16"/>
          <p:cNvSpPr txBox="1">
            <a:spLocks noGrp="1"/>
          </p:cNvSpPr>
          <p:nvPr>
            <p:ph type="subTitle" idx="14"/>
          </p:nvPr>
        </p:nvSpPr>
        <p:spPr>
          <a:xfrm>
            <a:off x="3309202" y="2998350"/>
            <a:ext cx="2073900" cy="4926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Font typeface="Bebas Neue"/>
              <a:buNone/>
              <a:defRPr sz="2200">
                <a:solidFill>
                  <a:schemeClr val="dk1"/>
                </a:solidFill>
                <a:latin typeface="Barlow Medium"/>
                <a:ea typeface="Barlow Medium"/>
                <a:cs typeface="Barlow Medium"/>
                <a:sym typeface="Barlow Medium"/>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94" name="Google Shape;194;p16"/>
          <p:cNvSpPr txBox="1">
            <a:spLocks noGrp="1"/>
          </p:cNvSpPr>
          <p:nvPr>
            <p:ph type="subTitle" idx="15"/>
          </p:nvPr>
        </p:nvSpPr>
        <p:spPr>
          <a:xfrm>
            <a:off x="5898403" y="2998350"/>
            <a:ext cx="2073900" cy="4926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Font typeface="Bebas Neue"/>
              <a:buNone/>
              <a:defRPr sz="2200">
                <a:solidFill>
                  <a:schemeClr val="dk1"/>
                </a:solidFill>
                <a:latin typeface="Barlow Medium"/>
                <a:ea typeface="Barlow Medium"/>
                <a:cs typeface="Barlow Medium"/>
                <a:sym typeface="Barlow Medium"/>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95" name="Google Shape;195;p16"/>
          <p:cNvSpPr/>
          <p:nvPr/>
        </p:nvSpPr>
        <p:spPr>
          <a:xfrm rot="10800000" flipH="1">
            <a:off x="6656325" y="-197626"/>
            <a:ext cx="3281412" cy="916616"/>
          </a:xfrm>
          <a:custGeom>
            <a:avLst/>
            <a:gdLst/>
            <a:ahLst/>
            <a:cxnLst/>
            <a:rect l="l" t="t" r="r" b="b"/>
            <a:pathLst>
              <a:path w="55231" h="15428" extrusionOk="0">
                <a:moveTo>
                  <a:pt x="34848" y="1"/>
                </a:moveTo>
                <a:cubicBezTo>
                  <a:pt x="31934" y="1"/>
                  <a:pt x="29002" y="361"/>
                  <a:pt x="26128" y="867"/>
                </a:cubicBezTo>
                <a:cubicBezTo>
                  <a:pt x="18836" y="2152"/>
                  <a:pt x="11705" y="4377"/>
                  <a:pt x="4971" y="7463"/>
                </a:cubicBezTo>
                <a:cubicBezTo>
                  <a:pt x="1885" y="8878"/>
                  <a:pt x="0" y="12048"/>
                  <a:pt x="188" y="15428"/>
                </a:cubicBezTo>
                <a:lnTo>
                  <a:pt x="55231" y="15428"/>
                </a:lnTo>
                <a:cubicBezTo>
                  <a:pt x="54994" y="13011"/>
                  <a:pt x="54282" y="10648"/>
                  <a:pt x="53028" y="8576"/>
                </a:cubicBezTo>
                <a:cubicBezTo>
                  <a:pt x="50455" y="4331"/>
                  <a:pt x="45786" y="1647"/>
                  <a:pt x="40930" y="607"/>
                </a:cubicBezTo>
                <a:cubicBezTo>
                  <a:pt x="38928" y="178"/>
                  <a:pt x="36892" y="1"/>
                  <a:pt x="34848"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 name="Google Shape;196;p16"/>
          <p:cNvSpPr/>
          <p:nvPr/>
        </p:nvSpPr>
        <p:spPr>
          <a:xfrm>
            <a:off x="8756650" y="890875"/>
            <a:ext cx="78900" cy="789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 name="Google Shape;197;p16"/>
          <p:cNvSpPr/>
          <p:nvPr/>
        </p:nvSpPr>
        <p:spPr>
          <a:xfrm rot="10800000" flipH="1">
            <a:off x="5947411" y="4226865"/>
            <a:ext cx="3639326" cy="916628"/>
          </a:xfrm>
          <a:custGeom>
            <a:avLst/>
            <a:gdLst/>
            <a:ahLst/>
            <a:cxnLst/>
            <a:rect l="l" t="t" r="r" b="b"/>
            <a:pathLst>
              <a:path w="97996" h="24682" extrusionOk="0">
                <a:moveTo>
                  <a:pt x="1" y="1"/>
                </a:moveTo>
                <a:cubicBezTo>
                  <a:pt x="43" y="81"/>
                  <a:pt x="85" y="158"/>
                  <a:pt x="127" y="234"/>
                </a:cubicBezTo>
                <a:cubicBezTo>
                  <a:pt x="1473" y="2635"/>
                  <a:pt x="3698" y="4413"/>
                  <a:pt x="5989" y="5939"/>
                </a:cubicBezTo>
                <a:cubicBezTo>
                  <a:pt x="8960" y="7924"/>
                  <a:pt x="12198" y="9614"/>
                  <a:pt x="15712" y="10287"/>
                </a:cubicBezTo>
                <a:cubicBezTo>
                  <a:pt x="17106" y="10553"/>
                  <a:pt x="18508" y="10654"/>
                  <a:pt x="19916" y="10654"/>
                </a:cubicBezTo>
                <a:cubicBezTo>
                  <a:pt x="24061" y="10654"/>
                  <a:pt x="28258" y="9778"/>
                  <a:pt x="32434" y="9663"/>
                </a:cubicBezTo>
                <a:cubicBezTo>
                  <a:pt x="32763" y="9654"/>
                  <a:pt x="33091" y="9650"/>
                  <a:pt x="33419" y="9650"/>
                </a:cubicBezTo>
                <a:cubicBezTo>
                  <a:pt x="47481" y="9650"/>
                  <a:pt x="60148" y="17931"/>
                  <a:pt x="73444" y="22729"/>
                </a:cubicBezTo>
                <a:cubicBezTo>
                  <a:pt x="76465" y="23820"/>
                  <a:pt x="79835" y="24681"/>
                  <a:pt x="83037" y="24681"/>
                </a:cubicBezTo>
                <a:cubicBezTo>
                  <a:pt x="85865" y="24681"/>
                  <a:pt x="88561" y="24009"/>
                  <a:pt x="90769" y="22228"/>
                </a:cubicBezTo>
                <a:cubicBezTo>
                  <a:pt x="92750" y="20630"/>
                  <a:pt x="94035" y="18343"/>
                  <a:pt x="95182" y="16072"/>
                </a:cubicBezTo>
                <a:cubicBezTo>
                  <a:pt x="96646" y="13166"/>
                  <a:pt x="97996" y="9965"/>
                  <a:pt x="97449" y="6757"/>
                </a:cubicBezTo>
                <a:cubicBezTo>
                  <a:pt x="96987" y="4039"/>
                  <a:pt x="95251" y="1821"/>
                  <a:pt x="9310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98" name="Google Shape;198;p16"/>
          <p:cNvGrpSpPr/>
          <p:nvPr/>
        </p:nvGrpSpPr>
        <p:grpSpPr>
          <a:xfrm>
            <a:off x="8698738" y="4535600"/>
            <a:ext cx="136800" cy="136800"/>
            <a:chOff x="407500" y="1435050"/>
            <a:chExt cx="136800" cy="136800"/>
          </a:xfrm>
        </p:grpSpPr>
        <p:cxnSp>
          <p:nvCxnSpPr>
            <p:cNvPr id="199" name="Google Shape;199;p16"/>
            <p:cNvCxnSpPr/>
            <p:nvPr/>
          </p:nvCxnSpPr>
          <p:spPr>
            <a:xfrm>
              <a:off x="407500" y="1503450"/>
              <a:ext cx="136800" cy="0"/>
            </a:xfrm>
            <a:prstGeom prst="straightConnector1">
              <a:avLst/>
            </a:prstGeom>
            <a:noFill/>
            <a:ln w="19050" cap="flat" cmpd="sng">
              <a:solidFill>
                <a:schemeClr val="dk1"/>
              </a:solidFill>
              <a:prstDash val="solid"/>
              <a:round/>
              <a:headEnd type="none" w="sm" len="sm"/>
              <a:tailEnd type="none" w="sm" len="sm"/>
            </a:ln>
          </p:spPr>
        </p:cxnSp>
        <p:cxnSp>
          <p:nvCxnSpPr>
            <p:cNvPr id="200" name="Google Shape;200;p16"/>
            <p:cNvCxnSpPr/>
            <p:nvPr/>
          </p:nvCxnSpPr>
          <p:spPr>
            <a:xfrm rot="5400000">
              <a:off x="407500" y="1503450"/>
              <a:ext cx="136800" cy="0"/>
            </a:xfrm>
            <a:prstGeom prst="straightConnector1">
              <a:avLst/>
            </a:prstGeom>
            <a:noFill/>
            <a:ln w="19050" cap="flat" cmpd="sng">
              <a:solidFill>
                <a:schemeClr val="dk1"/>
              </a:solidFill>
              <a:prstDash val="solid"/>
              <a:round/>
              <a:headEnd type="none" w="sm" len="sm"/>
              <a:tailEnd type="none" w="sm" len="sm"/>
            </a:ln>
          </p:spPr>
        </p:cxnSp>
      </p:grpSp>
      <p:sp>
        <p:nvSpPr>
          <p:cNvPr id="201" name="Google Shape;201;p16"/>
          <p:cNvSpPr/>
          <p:nvPr/>
        </p:nvSpPr>
        <p:spPr>
          <a:xfrm>
            <a:off x="8267563" y="4873775"/>
            <a:ext cx="104100" cy="1041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 name="Google Shape;202;p1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03"/>
        <p:cNvGrpSpPr/>
        <p:nvPr/>
      </p:nvGrpSpPr>
      <p:grpSpPr>
        <a:xfrm>
          <a:off x="0" y="0"/>
          <a:ext cx="0" cy="0"/>
          <a:chOff x="0" y="0"/>
          <a:chExt cx="0" cy="0"/>
        </a:xfrm>
      </p:grpSpPr>
      <p:sp>
        <p:nvSpPr>
          <p:cNvPr id="204" name="Google Shape;204;p17"/>
          <p:cNvSpPr txBox="1">
            <a:spLocks noGrp="1"/>
          </p:cNvSpPr>
          <p:nvPr>
            <p:ph type="title"/>
          </p:nvPr>
        </p:nvSpPr>
        <p:spPr>
          <a:xfrm>
            <a:off x="1768550" y="1307100"/>
            <a:ext cx="5607000" cy="2529300"/>
          </a:xfrm>
          <a:prstGeom prst="rect">
            <a:avLst/>
          </a:prstGeom>
          <a:noFill/>
          <a:ln>
            <a:noFill/>
          </a:ln>
        </p:spPr>
        <p:txBody>
          <a:bodyPr spcFirstLastPara="1" wrap="square" lIns="91425" tIns="91425" rIns="91425" bIns="91425" anchor="ctr" anchorCtr="0">
            <a:noAutofit/>
          </a:bodyPr>
          <a:lstStyle>
            <a:lvl1pPr lvl="0" algn="ctr">
              <a:lnSpc>
                <a:spcPct val="80000"/>
              </a:lnSpc>
              <a:spcBef>
                <a:spcPts val="0"/>
              </a:spcBef>
              <a:spcAft>
                <a:spcPts val="0"/>
              </a:spcAft>
              <a:buSzPts val="4800"/>
              <a:buNone/>
              <a:defRPr sz="60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205" name="Google Shape;205;p17"/>
          <p:cNvSpPr/>
          <p:nvPr/>
        </p:nvSpPr>
        <p:spPr>
          <a:xfrm flipH="1">
            <a:off x="6835675" y="4226874"/>
            <a:ext cx="3281412" cy="916616"/>
          </a:xfrm>
          <a:custGeom>
            <a:avLst/>
            <a:gdLst/>
            <a:ahLst/>
            <a:cxnLst/>
            <a:rect l="l" t="t" r="r" b="b"/>
            <a:pathLst>
              <a:path w="55231" h="15428" extrusionOk="0">
                <a:moveTo>
                  <a:pt x="34848" y="1"/>
                </a:moveTo>
                <a:cubicBezTo>
                  <a:pt x="31934" y="1"/>
                  <a:pt x="29002" y="361"/>
                  <a:pt x="26128" y="867"/>
                </a:cubicBezTo>
                <a:cubicBezTo>
                  <a:pt x="18836" y="2152"/>
                  <a:pt x="11705" y="4377"/>
                  <a:pt x="4971" y="7463"/>
                </a:cubicBezTo>
                <a:cubicBezTo>
                  <a:pt x="1885" y="8878"/>
                  <a:pt x="0" y="12048"/>
                  <a:pt x="188" y="15428"/>
                </a:cubicBezTo>
                <a:lnTo>
                  <a:pt x="55231" y="15428"/>
                </a:lnTo>
                <a:cubicBezTo>
                  <a:pt x="54994" y="13011"/>
                  <a:pt x="54282" y="10648"/>
                  <a:pt x="53028" y="8576"/>
                </a:cubicBezTo>
                <a:cubicBezTo>
                  <a:pt x="50455" y="4331"/>
                  <a:pt x="45786" y="1647"/>
                  <a:pt x="40930" y="607"/>
                </a:cubicBezTo>
                <a:cubicBezTo>
                  <a:pt x="38928" y="178"/>
                  <a:pt x="36892" y="1"/>
                  <a:pt x="34848"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 name="Google Shape;206;p17"/>
          <p:cNvSpPr/>
          <p:nvPr/>
        </p:nvSpPr>
        <p:spPr>
          <a:xfrm>
            <a:off x="8772125" y="4098925"/>
            <a:ext cx="78900" cy="789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 name="Google Shape;207;p17"/>
          <p:cNvSpPr/>
          <p:nvPr/>
        </p:nvSpPr>
        <p:spPr>
          <a:xfrm flipH="1">
            <a:off x="-423486" y="5"/>
            <a:ext cx="5503455" cy="1386079"/>
          </a:xfrm>
          <a:custGeom>
            <a:avLst/>
            <a:gdLst/>
            <a:ahLst/>
            <a:cxnLst/>
            <a:rect l="l" t="t" r="r" b="b"/>
            <a:pathLst>
              <a:path w="97996" h="24682" extrusionOk="0">
                <a:moveTo>
                  <a:pt x="1" y="1"/>
                </a:moveTo>
                <a:cubicBezTo>
                  <a:pt x="43" y="81"/>
                  <a:pt x="85" y="158"/>
                  <a:pt x="127" y="234"/>
                </a:cubicBezTo>
                <a:cubicBezTo>
                  <a:pt x="1473" y="2635"/>
                  <a:pt x="3698" y="4413"/>
                  <a:pt x="5989" y="5939"/>
                </a:cubicBezTo>
                <a:cubicBezTo>
                  <a:pt x="8960" y="7924"/>
                  <a:pt x="12198" y="9614"/>
                  <a:pt x="15712" y="10287"/>
                </a:cubicBezTo>
                <a:cubicBezTo>
                  <a:pt x="17106" y="10553"/>
                  <a:pt x="18508" y="10654"/>
                  <a:pt x="19916" y="10654"/>
                </a:cubicBezTo>
                <a:cubicBezTo>
                  <a:pt x="24061" y="10654"/>
                  <a:pt x="28258" y="9778"/>
                  <a:pt x="32434" y="9663"/>
                </a:cubicBezTo>
                <a:cubicBezTo>
                  <a:pt x="32763" y="9654"/>
                  <a:pt x="33091" y="9650"/>
                  <a:pt x="33419" y="9650"/>
                </a:cubicBezTo>
                <a:cubicBezTo>
                  <a:pt x="47481" y="9650"/>
                  <a:pt x="60148" y="17931"/>
                  <a:pt x="73444" y="22729"/>
                </a:cubicBezTo>
                <a:cubicBezTo>
                  <a:pt x="76465" y="23820"/>
                  <a:pt x="79835" y="24681"/>
                  <a:pt x="83037" y="24681"/>
                </a:cubicBezTo>
                <a:cubicBezTo>
                  <a:pt x="85865" y="24681"/>
                  <a:pt x="88561" y="24009"/>
                  <a:pt x="90769" y="22228"/>
                </a:cubicBezTo>
                <a:cubicBezTo>
                  <a:pt x="92750" y="20630"/>
                  <a:pt x="94035" y="18343"/>
                  <a:pt x="95182" y="16072"/>
                </a:cubicBezTo>
                <a:cubicBezTo>
                  <a:pt x="96646" y="13166"/>
                  <a:pt x="97996" y="9965"/>
                  <a:pt x="97449" y="6757"/>
                </a:cubicBezTo>
                <a:cubicBezTo>
                  <a:pt x="96987" y="4039"/>
                  <a:pt x="95251" y="1821"/>
                  <a:pt x="9310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08" name="Google Shape;208;p17"/>
          <p:cNvGrpSpPr/>
          <p:nvPr/>
        </p:nvGrpSpPr>
        <p:grpSpPr>
          <a:xfrm>
            <a:off x="811163" y="402700"/>
            <a:ext cx="136800" cy="136800"/>
            <a:chOff x="407500" y="1435050"/>
            <a:chExt cx="136800" cy="136800"/>
          </a:xfrm>
        </p:grpSpPr>
        <p:cxnSp>
          <p:nvCxnSpPr>
            <p:cNvPr id="209" name="Google Shape;209;p17"/>
            <p:cNvCxnSpPr/>
            <p:nvPr/>
          </p:nvCxnSpPr>
          <p:spPr>
            <a:xfrm>
              <a:off x="407500" y="1503450"/>
              <a:ext cx="136800" cy="0"/>
            </a:xfrm>
            <a:prstGeom prst="straightConnector1">
              <a:avLst/>
            </a:prstGeom>
            <a:noFill/>
            <a:ln w="19050" cap="flat" cmpd="sng">
              <a:solidFill>
                <a:schemeClr val="dk1"/>
              </a:solidFill>
              <a:prstDash val="solid"/>
              <a:round/>
              <a:headEnd type="none" w="sm" len="sm"/>
              <a:tailEnd type="none" w="sm" len="sm"/>
            </a:ln>
          </p:spPr>
        </p:cxnSp>
        <p:cxnSp>
          <p:nvCxnSpPr>
            <p:cNvPr id="210" name="Google Shape;210;p17"/>
            <p:cNvCxnSpPr/>
            <p:nvPr/>
          </p:nvCxnSpPr>
          <p:spPr>
            <a:xfrm rot="5400000">
              <a:off x="407500" y="1503450"/>
              <a:ext cx="136800" cy="0"/>
            </a:xfrm>
            <a:prstGeom prst="straightConnector1">
              <a:avLst/>
            </a:prstGeom>
            <a:noFill/>
            <a:ln w="19050" cap="flat" cmpd="sng">
              <a:solidFill>
                <a:schemeClr val="dk1"/>
              </a:solidFill>
              <a:prstDash val="solid"/>
              <a:round/>
              <a:headEnd type="none" w="sm" len="sm"/>
              <a:tailEnd type="none" w="sm" len="sm"/>
            </a:ln>
          </p:spPr>
        </p:cxnSp>
      </p:grpSp>
      <p:sp>
        <p:nvSpPr>
          <p:cNvPr id="211" name="Google Shape;211;p17"/>
          <p:cNvSpPr/>
          <p:nvPr/>
        </p:nvSpPr>
        <p:spPr>
          <a:xfrm>
            <a:off x="373363" y="883975"/>
            <a:ext cx="104100" cy="1041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2" name="Google Shape;212;p1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213"/>
        <p:cNvGrpSpPr/>
        <p:nvPr/>
      </p:nvGrpSpPr>
      <p:grpSpPr>
        <a:xfrm>
          <a:off x="0" y="0"/>
          <a:ext cx="0" cy="0"/>
          <a:chOff x="0" y="0"/>
          <a:chExt cx="0" cy="0"/>
        </a:xfrm>
      </p:grpSpPr>
      <p:sp>
        <p:nvSpPr>
          <p:cNvPr id="214" name="Google Shape;214;p18"/>
          <p:cNvSpPr txBox="1">
            <a:spLocks noGrp="1"/>
          </p:cNvSpPr>
          <p:nvPr>
            <p:ph type="title"/>
          </p:nvPr>
        </p:nvSpPr>
        <p:spPr>
          <a:xfrm>
            <a:off x="1683600" y="3469350"/>
            <a:ext cx="5776800" cy="4788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3000"/>
              <a:buNone/>
              <a:defRPr sz="2200" b="0">
                <a:latin typeface="Barlow SemiBold"/>
                <a:ea typeface="Barlow SemiBold"/>
                <a:cs typeface="Barlow SemiBold"/>
                <a:sym typeface="Barlow SemiBold"/>
              </a:defRPr>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a:endParaRPr/>
          </a:p>
        </p:txBody>
      </p:sp>
      <p:sp>
        <p:nvSpPr>
          <p:cNvPr id="215" name="Google Shape;215;p18"/>
          <p:cNvSpPr txBox="1">
            <a:spLocks noGrp="1"/>
          </p:cNvSpPr>
          <p:nvPr>
            <p:ph type="subTitle" idx="1"/>
          </p:nvPr>
        </p:nvSpPr>
        <p:spPr>
          <a:xfrm>
            <a:off x="1683588" y="1195350"/>
            <a:ext cx="5776800" cy="2274000"/>
          </a:xfrm>
          <a:prstGeom prst="rect">
            <a:avLst/>
          </a:prstGeom>
          <a:noFill/>
          <a:ln>
            <a:noFill/>
          </a:ln>
        </p:spPr>
        <p:txBody>
          <a:bodyPr spcFirstLastPara="1" wrap="square" lIns="91425" tIns="91425" rIns="91425" bIns="91425" anchor="b" anchorCtr="0">
            <a:noAutofit/>
          </a:bodyPr>
          <a:lstStyle>
            <a:lvl1pPr lvl="0" algn="r">
              <a:lnSpc>
                <a:spcPct val="115000"/>
              </a:lnSpc>
              <a:spcBef>
                <a:spcPts val="0"/>
              </a:spcBef>
              <a:spcAft>
                <a:spcPts val="0"/>
              </a:spcAft>
              <a:buSzPts val="3000"/>
              <a:buNone/>
              <a:defRPr sz="3000"/>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a:endParaRPr/>
          </a:p>
        </p:txBody>
      </p:sp>
      <p:sp>
        <p:nvSpPr>
          <p:cNvPr id="216" name="Google Shape;216;p18"/>
          <p:cNvSpPr/>
          <p:nvPr/>
        </p:nvSpPr>
        <p:spPr>
          <a:xfrm rot="10800000">
            <a:off x="-470676" y="3872677"/>
            <a:ext cx="5384145" cy="1356091"/>
          </a:xfrm>
          <a:custGeom>
            <a:avLst/>
            <a:gdLst/>
            <a:ahLst/>
            <a:cxnLst/>
            <a:rect l="l" t="t" r="r" b="b"/>
            <a:pathLst>
              <a:path w="97996" h="24682" extrusionOk="0">
                <a:moveTo>
                  <a:pt x="1" y="1"/>
                </a:moveTo>
                <a:cubicBezTo>
                  <a:pt x="43" y="81"/>
                  <a:pt x="85" y="158"/>
                  <a:pt x="127" y="234"/>
                </a:cubicBezTo>
                <a:cubicBezTo>
                  <a:pt x="1473" y="2635"/>
                  <a:pt x="3698" y="4413"/>
                  <a:pt x="5989" y="5939"/>
                </a:cubicBezTo>
                <a:cubicBezTo>
                  <a:pt x="8960" y="7924"/>
                  <a:pt x="12198" y="9614"/>
                  <a:pt x="15712" y="10287"/>
                </a:cubicBezTo>
                <a:cubicBezTo>
                  <a:pt x="17106" y="10553"/>
                  <a:pt x="18508" y="10654"/>
                  <a:pt x="19916" y="10654"/>
                </a:cubicBezTo>
                <a:cubicBezTo>
                  <a:pt x="24061" y="10654"/>
                  <a:pt x="28258" y="9778"/>
                  <a:pt x="32434" y="9663"/>
                </a:cubicBezTo>
                <a:cubicBezTo>
                  <a:pt x="32763" y="9654"/>
                  <a:pt x="33091" y="9650"/>
                  <a:pt x="33419" y="9650"/>
                </a:cubicBezTo>
                <a:cubicBezTo>
                  <a:pt x="47481" y="9650"/>
                  <a:pt x="60148" y="17931"/>
                  <a:pt x="73444" y="22729"/>
                </a:cubicBezTo>
                <a:cubicBezTo>
                  <a:pt x="76465" y="23820"/>
                  <a:pt x="79835" y="24681"/>
                  <a:pt x="83037" y="24681"/>
                </a:cubicBezTo>
                <a:cubicBezTo>
                  <a:pt x="85865" y="24681"/>
                  <a:pt x="88561" y="24009"/>
                  <a:pt x="90769" y="22228"/>
                </a:cubicBezTo>
                <a:cubicBezTo>
                  <a:pt x="92750" y="20630"/>
                  <a:pt x="94035" y="18343"/>
                  <a:pt x="95182" y="16072"/>
                </a:cubicBezTo>
                <a:cubicBezTo>
                  <a:pt x="96646" y="13166"/>
                  <a:pt x="97996" y="9965"/>
                  <a:pt x="97449" y="6757"/>
                </a:cubicBezTo>
                <a:cubicBezTo>
                  <a:pt x="96987" y="4039"/>
                  <a:pt x="95251" y="1821"/>
                  <a:pt x="9310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 name="Google Shape;217;p18"/>
          <p:cNvSpPr/>
          <p:nvPr/>
        </p:nvSpPr>
        <p:spPr>
          <a:xfrm rot="10800000" flipH="1">
            <a:off x="6405325" y="-102485"/>
            <a:ext cx="3281412" cy="916616"/>
          </a:xfrm>
          <a:custGeom>
            <a:avLst/>
            <a:gdLst/>
            <a:ahLst/>
            <a:cxnLst/>
            <a:rect l="l" t="t" r="r" b="b"/>
            <a:pathLst>
              <a:path w="55231" h="15428" extrusionOk="0">
                <a:moveTo>
                  <a:pt x="34848" y="1"/>
                </a:moveTo>
                <a:cubicBezTo>
                  <a:pt x="31934" y="1"/>
                  <a:pt x="29002" y="361"/>
                  <a:pt x="26128" y="867"/>
                </a:cubicBezTo>
                <a:cubicBezTo>
                  <a:pt x="18836" y="2152"/>
                  <a:pt x="11705" y="4377"/>
                  <a:pt x="4971" y="7463"/>
                </a:cubicBezTo>
                <a:cubicBezTo>
                  <a:pt x="1885" y="8878"/>
                  <a:pt x="0" y="12048"/>
                  <a:pt x="188" y="15428"/>
                </a:cubicBezTo>
                <a:lnTo>
                  <a:pt x="55231" y="15428"/>
                </a:lnTo>
                <a:cubicBezTo>
                  <a:pt x="54994" y="13011"/>
                  <a:pt x="54282" y="10648"/>
                  <a:pt x="53028" y="8576"/>
                </a:cubicBezTo>
                <a:cubicBezTo>
                  <a:pt x="50455" y="4331"/>
                  <a:pt x="45786" y="1647"/>
                  <a:pt x="40930" y="607"/>
                </a:cubicBezTo>
                <a:cubicBezTo>
                  <a:pt x="38928" y="178"/>
                  <a:pt x="36892" y="1"/>
                  <a:pt x="34848"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18" name="Google Shape;218;p18"/>
          <p:cNvGrpSpPr/>
          <p:nvPr/>
        </p:nvGrpSpPr>
        <p:grpSpPr>
          <a:xfrm>
            <a:off x="764763" y="4724300"/>
            <a:ext cx="136800" cy="136800"/>
            <a:chOff x="407500" y="1435050"/>
            <a:chExt cx="136800" cy="136800"/>
          </a:xfrm>
        </p:grpSpPr>
        <p:cxnSp>
          <p:nvCxnSpPr>
            <p:cNvPr id="219" name="Google Shape;219;p18"/>
            <p:cNvCxnSpPr/>
            <p:nvPr/>
          </p:nvCxnSpPr>
          <p:spPr>
            <a:xfrm>
              <a:off x="407500" y="1503450"/>
              <a:ext cx="136800" cy="0"/>
            </a:xfrm>
            <a:prstGeom prst="straightConnector1">
              <a:avLst/>
            </a:prstGeom>
            <a:noFill/>
            <a:ln w="19050" cap="flat" cmpd="sng">
              <a:solidFill>
                <a:schemeClr val="dk1"/>
              </a:solidFill>
              <a:prstDash val="solid"/>
              <a:round/>
              <a:headEnd type="none" w="sm" len="sm"/>
              <a:tailEnd type="none" w="sm" len="sm"/>
            </a:ln>
          </p:spPr>
        </p:cxnSp>
        <p:cxnSp>
          <p:nvCxnSpPr>
            <p:cNvPr id="220" name="Google Shape;220;p18"/>
            <p:cNvCxnSpPr/>
            <p:nvPr/>
          </p:nvCxnSpPr>
          <p:spPr>
            <a:xfrm rot="5400000">
              <a:off x="407500" y="1503450"/>
              <a:ext cx="136800" cy="0"/>
            </a:xfrm>
            <a:prstGeom prst="straightConnector1">
              <a:avLst/>
            </a:prstGeom>
            <a:noFill/>
            <a:ln w="19050" cap="flat" cmpd="sng">
              <a:solidFill>
                <a:schemeClr val="dk1"/>
              </a:solidFill>
              <a:prstDash val="solid"/>
              <a:round/>
              <a:headEnd type="none" w="sm" len="sm"/>
              <a:tailEnd type="none" w="sm" len="sm"/>
            </a:ln>
          </p:spPr>
        </p:cxnSp>
      </p:grpSp>
      <p:sp>
        <p:nvSpPr>
          <p:cNvPr id="221" name="Google Shape;221;p18"/>
          <p:cNvSpPr/>
          <p:nvPr/>
        </p:nvSpPr>
        <p:spPr>
          <a:xfrm>
            <a:off x="8579900" y="413650"/>
            <a:ext cx="78900" cy="789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2" name="Google Shape;222;p18"/>
          <p:cNvSpPr/>
          <p:nvPr/>
        </p:nvSpPr>
        <p:spPr>
          <a:xfrm>
            <a:off x="373363" y="4304150"/>
            <a:ext cx="104100" cy="1041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3" name="Google Shape;223;p1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224"/>
        <p:cNvGrpSpPr/>
        <p:nvPr/>
      </p:nvGrpSpPr>
      <p:grpSpPr>
        <a:xfrm>
          <a:off x="0" y="0"/>
          <a:ext cx="0" cy="0"/>
          <a:chOff x="0" y="0"/>
          <a:chExt cx="0" cy="0"/>
        </a:xfrm>
      </p:grpSpPr>
      <p:sp>
        <p:nvSpPr>
          <p:cNvPr id="225" name="Google Shape;225;p19"/>
          <p:cNvSpPr>
            <a:spLocks noGrp="1"/>
          </p:cNvSpPr>
          <p:nvPr>
            <p:ph type="pic" idx="2"/>
          </p:nvPr>
        </p:nvSpPr>
        <p:spPr>
          <a:xfrm>
            <a:off x="-25" y="-17386"/>
            <a:ext cx="9144000" cy="5164500"/>
          </a:xfrm>
          <a:prstGeom prst="rect">
            <a:avLst/>
          </a:prstGeom>
          <a:noFill/>
          <a:ln>
            <a:noFill/>
          </a:ln>
        </p:spPr>
      </p:sp>
      <p:sp>
        <p:nvSpPr>
          <p:cNvPr id="226" name="Google Shape;226;p19"/>
          <p:cNvSpPr txBox="1">
            <a:spLocks noGrp="1"/>
          </p:cNvSpPr>
          <p:nvPr>
            <p:ph type="title"/>
          </p:nvPr>
        </p:nvSpPr>
        <p:spPr>
          <a:xfrm>
            <a:off x="720000" y="4014450"/>
            <a:ext cx="7704000" cy="572700"/>
          </a:xfrm>
          <a:prstGeom prst="rect">
            <a:avLst/>
          </a:prstGeom>
          <a:solidFill>
            <a:schemeClr val="lt1"/>
          </a:solidFill>
          <a:ln w="19050" cap="flat" cmpd="sng">
            <a:solidFill>
              <a:schemeClr val="lt2"/>
            </a:solidFill>
            <a:prstDash val="solid"/>
            <a:round/>
            <a:headEnd type="none" w="sm" len="sm"/>
            <a:tailEnd type="none" w="sm" len="sm"/>
          </a:ln>
        </p:spPr>
        <p:txBody>
          <a:bodyPr spcFirstLastPara="1" wrap="square" lIns="91425" tIns="91425" rIns="91425" bIns="91425" anchor="t" anchorCtr="0">
            <a:noAutofit/>
          </a:bodyPr>
          <a:lstStyle>
            <a:lvl1pPr lvl="0" algn="ctr">
              <a:lnSpc>
                <a:spcPct val="100000"/>
              </a:lnSpc>
              <a:spcBef>
                <a:spcPts val="0"/>
              </a:spcBef>
              <a:spcAft>
                <a:spcPts val="0"/>
              </a:spcAft>
              <a:buSzPts val="3500"/>
              <a:buNone/>
              <a:defRPr sz="3000"/>
            </a:lvl1pPr>
            <a:lvl2pPr lvl="1" algn="ctr">
              <a:lnSpc>
                <a:spcPct val="100000"/>
              </a:lnSpc>
              <a:spcBef>
                <a:spcPts val="0"/>
              </a:spcBef>
              <a:spcAft>
                <a:spcPts val="0"/>
              </a:spcAft>
              <a:buSzPts val="3500"/>
              <a:buNone/>
              <a:defRPr/>
            </a:lvl2pPr>
            <a:lvl3pPr lvl="2" algn="ctr">
              <a:lnSpc>
                <a:spcPct val="100000"/>
              </a:lnSpc>
              <a:spcBef>
                <a:spcPts val="0"/>
              </a:spcBef>
              <a:spcAft>
                <a:spcPts val="0"/>
              </a:spcAft>
              <a:buSzPts val="3500"/>
              <a:buNone/>
              <a:defRPr/>
            </a:lvl3pPr>
            <a:lvl4pPr lvl="3" algn="ctr">
              <a:lnSpc>
                <a:spcPct val="100000"/>
              </a:lnSpc>
              <a:spcBef>
                <a:spcPts val="0"/>
              </a:spcBef>
              <a:spcAft>
                <a:spcPts val="0"/>
              </a:spcAft>
              <a:buSzPts val="3500"/>
              <a:buNone/>
              <a:defRPr/>
            </a:lvl4pPr>
            <a:lvl5pPr lvl="4" algn="ctr">
              <a:lnSpc>
                <a:spcPct val="100000"/>
              </a:lnSpc>
              <a:spcBef>
                <a:spcPts val="0"/>
              </a:spcBef>
              <a:spcAft>
                <a:spcPts val="0"/>
              </a:spcAft>
              <a:buSzPts val="3500"/>
              <a:buNone/>
              <a:defRPr/>
            </a:lvl5pPr>
            <a:lvl6pPr lvl="5" algn="ctr">
              <a:lnSpc>
                <a:spcPct val="100000"/>
              </a:lnSpc>
              <a:spcBef>
                <a:spcPts val="0"/>
              </a:spcBef>
              <a:spcAft>
                <a:spcPts val="0"/>
              </a:spcAft>
              <a:buSzPts val="3500"/>
              <a:buNone/>
              <a:defRPr/>
            </a:lvl6pPr>
            <a:lvl7pPr lvl="6" algn="ctr">
              <a:lnSpc>
                <a:spcPct val="100000"/>
              </a:lnSpc>
              <a:spcBef>
                <a:spcPts val="0"/>
              </a:spcBef>
              <a:spcAft>
                <a:spcPts val="0"/>
              </a:spcAft>
              <a:buSzPts val="3500"/>
              <a:buNone/>
              <a:defRPr/>
            </a:lvl7pPr>
            <a:lvl8pPr lvl="7" algn="ctr">
              <a:lnSpc>
                <a:spcPct val="100000"/>
              </a:lnSpc>
              <a:spcBef>
                <a:spcPts val="0"/>
              </a:spcBef>
              <a:spcAft>
                <a:spcPts val="0"/>
              </a:spcAft>
              <a:buSzPts val="3500"/>
              <a:buNone/>
              <a:defRPr/>
            </a:lvl8pPr>
            <a:lvl9pPr lvl="8" algn="ctr">
              <a:lnSpc>
                <a:spcPct val="100000"/>
              </a:lnSpc>
              <a:spcBef>
                <a:spcPts val="0"/>
              </a:spcBef>
              <a:spcAft>
                <a:spcPts val="0"/>
              </a:spcAft>
              <a:buSzPts val="3500"/>
              <a:buNone/>
              <a:defRPr/>
            </a:lvl9pPr>
          </a:lstStyle>
          <a:p>
            <a:endParaRPr/>
          </a:p>
        </p:txBody>
      </p:sp>
      <p:sp>
        <p:nvSpPr>
          <p:cNvPr id="227" name="Google Shape;227;p1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ext">
  <p:cSld name="CUSTOM">
    <p:spTree>
      <p:nvGrpSpPr>
        <p:cNvPr id="1" name="Shape 228"/>
        <p:cNvGrpSpPr/>
        <p:nvPr/>
      </p:nvGrpSpPr>
      <p:grpSpPr>
        <a:xfrm>
          <a:off x="0" y="0"/>
          <a:ext cx="0" cy="0"/>
          <a:chOff x="0" y="0"/>
          <a:chExt cx="0" cy="0"/>
        </a:xfrm>
      </p:grpSpPr>
      <p:sp>
        <p:nvSpPr>
          <p:cNvPr id="229" name="Google Shape;229;p20"/>
          <p:cNvSpPr txBox="1">
            <a:spLocks noGrp="1"/>
          </p:cNvSpPr>
          <p:nvPr>
            <p:ph type="title"/>
          </p:nvPr>
        </p:nvSpPr>
        <p:spPr>
          <a:xfrm>
            <a:off x="720000" y="1672200"/>
            <a:ext cx="4157700" cy="18213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sp>
        <p:nvSpPr>
          <p:cNvPr id="230" name="Google Shape;230;p20"/>
          <p:cNvSpPr txBox="1">
            <a:spLocks noGrp="1"/>
          </p:cNvSpPr>
          <p:nvPr>
            <p:ph type="subTitle" idx="1"/>
          </p:nvPr>
        </p:nvSpPr>
        <p:spPr>
          <a:xfrm>
            <a:off x="720000" y="3493325"/>
            <a:ext cx="4157700" cy="11163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231" name="Google Shape;231;p20"/>
          <p:cNvSpPr>
            <a:spLocks noGrp="1"/>
          </p:cNvSpPr>
          <p:nvPr>
            <p:ph type="pic" idx="2"/>
          </p:nvPr>
        </p:nvSpPr>
        <p:spPr>
          <a:xfrm>
            <a:off x="5520750" y="533863"/>
            <a:ext cx="2910000" cy="4075800"/>
          </a:xfrm>
          <a:prstGeom prst="rect">
            <a:avLst/>
          </a:prstGeom>
          <a:noFill/>
          <a:ln w="19050" cap="flat" cmpd="sng">
            <a:solidFill>
              <a:schemeClr val="lt2"/>
            </a:solidFill>
            <a:prstDash val="solid"/>
            <a:round/>
            <a:headEnd type="none" w="sm" len="sm"/>
            <a:tailEnd type="none" w="sm" len="sm"/>
          </a:ln>
        </p:spPr>
      </p:sp>
      <p:sp>
        <p:nvSpPr>
          <p:cNvPr id="232" name="Google Shape;232;p20"/>
          <p:cNvSpPr/>
          <p:nvPr/>
        </p:nvSpPr>
        <p:spPr>
          <a:xfrm>
            <a:off x="8719075" y="4768375"/>
            <a:ext cx="78900" cy="789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3" name="Google Shape;233;p20"/>
          <p:cNvSpPr/>
          <p:nvPr/>
        </p:nvSpPr>
        <p:spPr>
          <a:xfrm flipH="1">
            <a:off x="-334525" y="4"/>
            <a:ext cx="5122496" cy="1290190"/>
          </a:xfrm>
          <a:custGeom>
            <a:avLst/>
            <a:gdLst/>
            <a:ahLst/>
            <a:cxnLst/>
            <a:rect l="l" t="t" r="r" b="b"/>
            <a:pathLst>
              <a:path w="97996" h="24682" extrusionOk="0">
                <a:moveTo>
                  <a:pt x="1" y="1"/>
                </a:moveTo>
                <a:cubicBezTo>
                  <a:pt x="43" y="81"/>
                  <a:pt x="85" y="158"/>
                  <a:pt x="127" y="234"/>
                </a:cubicBezTo>
                <a:cubicBezTo>
                  <a:pt x="1473" y="2635"/>
                  <a:pt x="3698" y="4413"/>
                  <a:pt x="5989" y="5939"/>
                </a:cubicBezTo>
                <a:cubicBezTo>
                  <a:pt x="8960" y="7924"/>
                  <a:pt x="12198" y="9614"/>
                  <a:pt x="15712" y="10287"/>
                </a:cubicBezTo>
                <a:cubicBezTo>
                  <a:pt x="17106" y="10553"/>
                  <a:pt x="18508" y="10654"/>
                  <a:pt x="19916" y="10654"/>
                </a:cubicBezTo>
                <a:cubicBezTo>
                  <a:pt x="24061" y="10654"/>
                  <a:pt x="28258" y="9778"/>
                  <a:pt x="32434" y="9663"/>
                </a:cubicBezTo>
                <a:cubicBezTo>
                  <a:pt x="32763" y="9654"/>
                  <a:pt x="33091" y="9650"/>
                  <a:pt x="33419" y="9650"/>
                </a:cubicBezTo>
                <a:cubicBezTo>
                  <a:pt x="47481" y="9650"/>
                  <a:pt x="60148" y="17931"/>
                  <a:pt x="73444" y="22729"/>
                </a:cubicBezTo>
                <a:cubicBezTo>
                  <a:pt x="76465" y="23820"/>
                  <a:pt x="79835" y="24681"/>
                  <a:pt x="83037" y="24681"/>
                </a:cubicBezTo>
                <a:cubicBezTo>
                  <a:pt x="85865" y="24681"/>
                  <a:pt x="88561" y="24009"/>
                  <a:pt x="90769" y="22228"/>
                </a:cubicBezTo>
                <a:cubicBezTo>
                  <a:pt x="92750" y="20630"/>
                  <a:pt x="94035" y="18343"/>
                  <a:pt x="95182" y="16072"/>
                </a:cubicBezTo>
                <a:cubicBezTo>
                  <a:pt x="96646" y="13166"/>
                  <a:pt x="97996" y="9965"/>
                  <a:pt x="97449" y="6757"/>
                </a:cubicBezTo>
                <a:cubicBezTo>
                  <a:pt x="96987" y="4039"/>
                  <a:pt x="95251" y="1821"/>
                  <a:pt x="9310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34" name="Google Shape;234;p20"/>
          <p:cNvGrpSpPr/>
          <p:nvPr/>
        </p:nvGrpSpPr>
        <p:grpSpPr>
          <a:xfrm>
            <a:off x="811163" y="402700"/>
            <a:ext cx="136800" cy="136800"/>
            <a:chOff x="407500" y="1435050"/>
            <a:chExt cx="136800" cy="136800"/>
          </a:xfrm>
        </p:grpSpPr>
        <p:cxnSp>
          <p:nvCxnSpPr>
            <p:cNvPr id="235" name="Google Shape;235;p20"/>
            <p:cNvCxnSpPr/>
            <p:nvPr/>
          </p:nvCxnSpPr>
          <p:spPr>
            <a:xfrm>
              <a:off x="407500" y="1503450"/>
              <a:ext cx="136800" cy="0"/>
            </a:xfrm>
            <a:prstGeom prst="straightConnector1">
              <a:avLst/>
            </a:prstGeom>
            <a:noFill/>
            <a:ln w="19050" cap="flat" cmpd="sng">
              <a:solidFill>
                <a:schemeClr val="dk1"/>
              </a:solidFill>
              <a:prstDash val="solid"/>
              <a:round/>
              <a:headEnd type="none" w="sm" len="sm"/>
              <a:tailEnd type="none" w="sm" len="sm"/>
            </a:ln>
          </p:spPr>
        </p:cxnSp>
        <p:cxnSp>
          <p:nvCxnSpPr>
            <p:cNvPr id="236" name="Google Shape;236;p20"/>
            <p:cNvCxnSpPr/>
            <p:nvPr/>
          </p:nvCxnSpPr>
          <p:spPr>
            <a:xfrm rot="5400000">
              <a:off x="407500" y="1503450"/>
              <a:ext cx="136800" cy="0"/>
            </a:xfrm>
            <a:prstGeom prst="straightConnector1">
              <a:avLst/>
            </a:prstGeom>
            <a:noFill/>
            <a:ln w="19050" cap="flat" cmpd="sng">
              <a:solidFill>
                <a:schemeClr val="dk1"/>
              </a:solidFill>
              <a:prstDash val="solid"/>
              <a:round/>
              <a:headEnd type="none" w="sm" len="sm"/>
              <a:tailEnd type="none" w="sm" len="sm"/>
            </a:ln>
          </p:spPr>
        </p:cxnSp>
      </p:grpSp>
      <p:sp>
        <p:nvSpPr>
          <p:cNvPr id="237" name="Google Shape;237;p20"/>
          <p:cNvSpPr/>
          <p:nvPr/>
        </p:nvSpPr>
        <p:spPr>
          <a:xfrm>
            <a:off x="373363" y="883975"/>
            <a:ext cx="104100" cy="1041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8" name="Google Shape;238;p2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6"/>
        <p:cNvGrpSpPr/>
        <p:nvPr/>
      </p:nvGrpSpPr>
      <p:grpSpPr>
        <a:xfrm>
          <a:off x="0" y="0"/>
          <a:ext cx="0" cy="0"/>
          <a:chOff x="0" y="0"/>
          <a:chExt cx="0" cy="0"/>
        </a:xfrm>
      </p:grpSpPr>
      <p:sp>
        <p:nvSpPr>
          <p:cNvPr id="27" name="Google Shape;27;p3"/>
          <p:cNvSpPr/>
          <p:nvPr/>
        </p:nvSpPr>
        <p:spPr>
          <a:xfrm rot="8795197">
            <a:off x="6318868" y="-1894195"/>
            <a:ext cx="4390661" cy="2873168"/>
          </a:xfrm>
          <a:custGeom>
            <a:avLst/>
            <a:gdLst/>
            <a:ahLst/>
            <a:cxnLst/>
            <a:rect l="l" t="t" r="r" b="b"/>
            <a:pathLst>
              <a:path w="99931" h="65393" extrusionOk="0">
                <a:moveTo>
                  <a:pt x="51018" y="0"/>
                </a:moveTo>
                <a:cubicBezTo>
                  <a:pt x="47578" y="0"/>
                  <a:pt x="44122" y="549"/>
                  <a:pt x="40789" y="1652"/>
                </a:cubicBezTo>
                <a:cubicBezTo>
                  <a:pt x="29627" y="5342"/>
                  <a:pt x="18485" y="11536"/>
                  <a:pt x="10042" y="19004"/>
                </a:cubicBezTo>
                <a:cubicBezTo>
                  <a:pt x="6879" y="21799"/>
                  <a:pt x="3878" y="24920"/>
                  <a:pt x="2115" y="28755"/>
                </a:cubicBezTo>
                <a:cubicBezTo>
                  <a:pt x="356" y="32586"/>
                  <a:pt x="1" y="37266"/>
                  <a:pt x="2062" y="40949"/>
                </a:cubicBezTo>
                <a:cubicBezTo>
                  <a:pt x="3404" y="43350"/>
                  <a:pt x="5629" y="45124"/>
                  <a:pt x="7920" y="46654"/>
                </a:cubicBezTo>
                <a:cubicBezTo>
                  <a:pt x="10894" y="48635"/>
                  <a:pt x="14133" y="50328"/>
                  <a:pt x="17643" y="50998"/>
                </a:cubicBezTo>
                <a:cubicBezTo>
                  <a:pt x="19038" y="51264"/>
                  <a:pt x="20440" y="51365"/>
                  <a:pt x="21849" y="51365"/>
                </a:cubicBezTo>
                <a:cubicBezTo>
                  <a:pt x="25996" y="51365"/>
                  <a:pt x="30193" y="50489"/>
                  <a:pt x="34369" y="50374"/>
                </a:cubicBezTo>
                <a:cubicBezTo>
                  <a:pt x="34698" y="50365"/>
                  <a:pt x="35026" y="50361"/>
                  <a:pt x="35354" y="50361"/>
                </a:cubicBezTo>
                <a:cubicBezTo>
                  <a:pt x="49416" y="50361"/>
                  <a:pt x="62083" y="58642"/>
                  <a:pt x="75378" y="63440"/>
                </a:cubicBezTo>
                <a:cubicBezTo>
                  <a:pt x="78400" y="64530"/>
                  <a:pt x="81769" y="65392"/>
                  <a:pt x="84971" y="65392"/>
                </a:cubicBezTo>
                <a:cubicBezTo>
                  <a:pt x="87798" y="65392"/>
                  <a:pt x="90494" y="64720"/>
                  <a:pt x="92704" y="62939"/>
                </a:cubicBezTo>
                <a:cubicBezTo>
                  <a:pt x="94685" y="61341"/>
                  <a:pt x="95969" y="59054"/>
                  <a:pt x="97113" y="56783"/>
                </a:cubicBezTo>
                <a:cubicBezTo>
                  <a:pt x="98577" y="53881"/>
                  <a:pt x="99931" y="50676"/>
                  <a:pt x="99384" y="47472"/>
                </a:cubicBezTo>
                <a:cubicBezTo>
                  <a:pt x="98703" y="43488"/>
                  <a:pt x="95293" y="40570"/>
                  <a:pt x="91866" y="38425"/>
                </a:cubicBezTo>
                <a:cubicBezTo>
                  <a:pt x="88440" y="36280"/>
                  <a:pt x="84647" y="34422"/>
                  <a:pt x="82273" y="31152"/>
                </a:cubicBezTo>
                <a:cubicBezTo>
                  <a:pt x="78357" y="25768"/>
                  <a:pt x="79359" y="18090"/>
                  <a:pt x="76013" y="12336"/>
                </a:cubicBezTo>
                <a:cubicBezTo>
                  <a:pt x="74124" y="9085"/>
                  <a:pt x="71004" y="6741"/>
                  <a:pt x="67800" y="4772"/>
                </a:cubicBezTo>
                <a:cubicBezTo>
                  <a:pt x="67624" y="4665"/>
                  <a:pt x="67444" y="4554"/>
                  <a:pt x="67268" y="4451"/>
                </a:cubicBezTo>
                <a:cubicBezTo>
                  <a:pt x="62303" y="1489"/>
                  <a:pt x="56682" y="0"/>
                  <a:pt x="51018"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 name="Google Shape;28;p3"/>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sp>
        <p:nvSpPr>
          <p:cNvPr id="29" name="Google Shape;29;p3"/>
          <p:cNvSpPr/>
          <p:nvPr/>
        </p:nvSpPr>
        <p:spPr>
          <a:xfrm>
            <a:off x="515113" y="4604000"/>
            <a:ext cx="104100" cy="1041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0" name="Google Shape;30;p3"/>
          <p:cNvGrpSpPr/>
          <p:nvPr/>
        </p:nvGrpSpPr>
        <p:grpSpPr>
          <a:xfrm>
            <a:off x="275913" y="4305950"/>
            <a:ext cx="136800" cy="136800"/>
            <a:chOff x="407500" y="1435050"/>
            <a:chExt cx="136800" cy="136800"/>
          </a:xfrm>
        </p:grpSpPr>
        <p:cxnSp>
          <p:nvCxnSpPr>
            <p:cNvPr id="31" name="Google Shape;31;p3"/>
            <p:cNvCxnSpPr/>
            <p:nvPr/>
          </p:nvCxnSpPr>
          <p:spPr>
            <a:xfrm>
              <a:off x="407500" y="1503450"/>
              <a:ext cx="136800" cy="0"/>
            </a:xfrm>
            <a:prstGeom prst="straightConnector1">
              <a:avLst/>
            </a:prstGeom>
            <a:noFill/>
            <a:ln w="19050" cap="flat" cmpd="sng">
              <a:solidFill>
                <a:schemeClr val="dk1"/>
              </a:solidFill>
              <a:prstDash val="solid"/>
              <a:round/>
              <a:headEnd type="none" w="sm" len="sm"/>
              <a:tailEnd type="none" w="sm" len="sm"/>
            </a:ln>
          </p:spPr>
        </p:cxnSp>
        <p:cxnSp>
          <p:nvCxnSpPr>
            <p:cNvPr id="32" name="Google Shape;32;p3"/>
            <p:cNvCxnSpPr/>
            <p:nvPr/>
          </p:nvCxnSpPr>
          <p:spPr>
            <a:xfrm rot="5400000">
              <a:off x="407500" y="1503450"/>
              <a:ext cx="136800" cy="0"/>
            </a:xfrm>
            <a:prstGeom prst="straightConnector1">
              <a:avLst/>
            </a:prstGeom>
            <a:noFill/>
            <a:ln w="19050" cap="flat" cmpd="sng">
              <a:solidFill>
                <a:schemeClr val="dk1"/>
              </a:solidFill>
              <a:prstDash val="solid"/>
              <a:round/>
              <a:headEnd type="none" w="sm" len="sm"/>
              <a:tailEnd type="none" w="sm" len="sm"/>
            </a:ln>
          </p:spPr>
        </p:cxnSp>
      </p:grpSp>
      <p:sp>
        <p:nvSpPr>
          <p:cNvPr id="33" name="Google Shape;33;p3"/>
          <p:cNvSpPr/>
          <p:nvPr/>
        </p:nvSpPr>
        <p:spPr>
          <a:xfrm>
            <a:off x="241150" y="4916450"/>
            <a:ext cx="78900" cy="789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 name="Google Shape;34;p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239"/>
        <p:cNvGrpSpPr/>
        <p:nvPr/>
      </p:nvGrpSpPr>
      <p:grpSpPr>
        <a:xfrm>
          <a:off x="0" y="0"/>
          <a:ext cx="0" cy="0"/>
          <a:chOff x="0" y="0"/>
          <a:chExt cx="0" cy="0"/>
        </a:xfrm>
      </p:grpSpPr>
      <p:sp>
        <p:nvSpPr>
          <p:cNvPr id="240" name="Google Shape;240;p21"/>
          <p:cNvSpPr txBox="1">
            <a:spLocks noGrp="1"/>
          </p:cNvSpPr>
          <p:nvPr>
            <p:ph type="title" hasCustomPrompt="1"/>
          </p:nvPr>
        </p:nvSpPr>
        <p:spPr>
          <a:xfrm>
            <a:off x="1816050" y="1822250"/>
            <a:ext cx="5511900" cy="10278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9600"/>
              <a:buNone/>
              <a:defRPr sz="6000">
                <a:solidFill>
                  <a:schemeClr val="accent1"/>
                </a:solidFill>
              </a:defRPr>
            </a:lvl1pPr>
            <a:lvl2pPr lvl="1" algn="ctr">
              <a:lnSpc>
                <a:spcPct val="100000"/>
              </a:lnSpc>
              <a:spcBef>
                <a:spcPts val="0"/>
              </a:spcBef>
              <a:spcAft>
                <a:spcPts val="0"/>
              </a:spcAft>
              <a:buSzPts val="9600"/>
              <a:buNone/>
              <a:defRPr sz="9600"/>
            </a:lvl2pPr>
            <a:lvl3pPr lvl="2" algn="ctr">
              <a:lnSpc>
                <a:spcPct val="100000"/>
              </a:lnSpc>
              <a:spcBef>
                <a:spcPts val="0"/>
              </a:spcBef>
              <a:spcAft>
                <a:spcPts val="0"/>
              </a:spcAft>
              <a:buSzPts val="9600"/>
              <a:buNone/>
              <a:defRPr sz="9600"/>
            </a:lvl3pPr>
            <a:lvl4pPr lvl="3" algn="ctr">
              <a:lnSpc>
                <a:spcPct val="100000"/>
              </a:lnSpc>
              <a:spcBef>
                <a:spcPts val="0"/>
              </a:spcBef>
              <a:spcAft>
                <a:spcPts val="0"/>
              </a:spcAft>
              <a:buSzPts val="9600"/>
              <a:buNone/>
              <a:defRPr sz="9600"/>
            </a:lvl4pPr>
            <a:lvl5pPr lvl="4" algn="ctr">
              <a:lnSpc>
                <a:spcPct val="100000"/>
              </a:lnSpc>
              <a:spcBef>
                <a:spcPts val="0"/>
              </a:spcBef>
              <a:spcAft>
                <a:spcPts val="0"/>
              </a:spcAft>
              <a:buSzPts val="9600"/>
              <a:buNone/>
              <a:defRPr sz="9600"/>
            </a:lvl5pPr>
            <a:lvl6pPr lvl="5" algn="ctr">
              <a:lnSpc>
                <a:spcPct val="100000"/>
              </a:lnSpc>
              <a:spcBef>
                <a:spcPts val="0"/>
              </a:spcBef>
              <a:spcAft>
                <a:spcPts val="0"/>
              </a:spcAft>
              <a:buSzPts val="9600"/>
              <a:buNone/>
              <a:defRPr sz="9600"/>
            </a:lvl6pPr>
            <a:lvl7pPr lvl="6" algn="ctr">
              <a:lnSpc>
                <a:spcPct val="100000"/>
              </a:lnSpc>
              <a:spcBef>
                <a:spcPts val="0"/>
              </a:spcBef>
              <a:spcAft>
                <a:spcPts val="0"/>
              </a:spcAft>
              <a:buSzPts val="9600"/>
              <a:buNone/>
              <a:defRPr sz="9600"/>
            </a:lvl7pPr>
            <a:lvl8pPr lvl="7" algn="ctr">
              <a:lnSpc>
                <a:spcPct val="100000"/>
              </a:lnSpc>
              <a:spcBef>
                <a:spcPts val="0"/>
              </a:spcBef>
              <a:spcAft>
                <a:spcPts val="0"/>
              </a:spcAft>
              <a:buSzPts val="9600"/>
              <a:buNone/>
              <a:defRPr sz="9600"/>
            </a:lvl8pPr>
            <a:lvl9pPr lvl="8" algn="ctr">
              <a:lnSpc>
                <a:spcPct val="100000"/>
              </a:lnSpc>
              <a:spcBef>
                <a:spcPts val="0"/>
              </a:spcBef>
              <a:spcAft>
                <a:spcPts val="0"/>
              </a:spcAft>
              <a:buSzPts val="9600"/>
              <a:buNone/>
              <a:defRPr sz="9600"/>
            </a:lvl9pPr>
          </a:lstStyle>
          <a:p>
            <a:r>
              <a:t>xx%</a:t>
            </a:r>
          </a:p>
        </p:txBody>
      </p:sp>
      <p:sp>
        <p:nvSpPr>
          <p:cNvPr id="241" name="Google Shape;241;p21"/>
          <p:cNvSpPr txBox="1">
            <a:spLocks noGrp="1"/>
          </p:cNvSpPr>
          <p:nvPr>
            <p:ph type="subTitle" idx="1"/>
          </p:nvPr>
        </p:nvSpPr>
        <p:spPr>
          <a:xfrm>
            <a:off x="1816050" y="2897950"/>
            <a:ext cx="5511900" cy="4233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t" anchorCtr="0">
            <a:noAutofit/>
          </a:bodyPr>
          <a:lstStyle>
            <a:lvl1pPr lvl="0" algn="ctr">
              <a:lnSpc>
                <a:spcPct val="115000"/>
              </a:lnSpc>
              <a:spcBef>
                <a:spcPts val="0"/>
              </a:spcBef>
              <a:spcAft>
                <a:spcPts val="0"/>
              </a:spcAft>
              <a:buSzPts val="1600"/>
              <a:buNone/>
              <a:defRPr sz="16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a:endParaRPr/>
          </a:p>
        </p:txBody>
      </p:sp>
      <p:sp>
        <p:nvSpPr>
          <p:cNvPr id="242" name="Google Shape;242;p21"/>
          <p:cNvSpPr/>
          <p:nvPr/>
        </p:nvSpPr>
        <p:spPr>
          <a:xfrm rot="953446" flipH="1">
            <a:off x="6651275" y="3517084"/>
            <a:ext cx="4390620" cy="2873140"/>
          </a:xfrm>
          <a:custGeom>
            <a:avLst/>
            <a:gdLst/>
            <a:ahLst/>
            <a:cxnLst/>
            <a:rect l="l" t="t" r="r" b="b"/>
            <a:pathLst>
              <a:path w="99931" h="65393" extrusionOk="0">
                <a:moveTo>
                  <a:pt x="51018" y="0"/>
                </a:moveTo>
                <a:cubicBezTo>
                  <a:pt x="47578" y="0"/>
                  <a:pt x="44122" y="549"/>
                  <a:pt x="40789" y="1652"/>
                </a:cubicBezTo>
                <a:cubicBezTo>
                  <a:pt x="29627" y="5342"/>
                  <a:pt x="18485" y="11536"/>
                  <a:pt x="10042" y="19004"/>
                </a:cubicBezTo>
                <a:cubicBezTo>
                  <a:pt x="6879" y="21799"/>
                  <a:pt x="3878" y="24920"/>
                  <a:pt x="2115" y="28755"/>
                </a:cubicBezTo>
                <a:cubicBezTo>
                  <a:pt x="356" y="32586"/>
                  <a:pt x="1" y="37266"/>
                  <a:pt x="2062" y="40949"/>
                </a:cubicBezTo>
                <a:cubicBezTo>
                  <a:pt x="3404" y="43350"/>
                  <a:pt x="5629" y="45124"/>
                  <a:pt x="7920" y="46654"/>
                </a:cubicBezTo>
                <a:cubicBezTo>
                  <a:pt x="10894" y="48635"/>
                  <a:pt x="14133" y="50328"/>
                  <a:pt x="17643" y="50998"/>
                </a:cubicBezTo>
                <a:cubicBezTo>
                  <a:pt x="19038" y="51264"/>
                  <a:pt x="20440" y="51365"/>
                  <a:pt x="21849" y="51365"/>
                </a:cubicBezTo>
                <a:cubicBezTo>
                  <a:pt x="25996" y="51365"/>
                  <a:pt x="30193" y="50489"/>
                  <a:pt x="34369" y="50374"/>
                </a:cubicBezTo>
                <a:cubicBezTo>
                  <a:pt x="34698" y="50365"/>
                  <a:pt x="35026" y="50361"/>
                  <a:pt x="35354" y="50361"/>
                </a:cubicBezTo>
                <a:cubicBezTo>
                  <a:pt x="49416" y="50361"/>
                  <a:pt x="62083" y="58642"/>
                  <a:pt x="75378" y="63440"/>
                </a:cubicBezTo>
                <a:cubicBezTo>
                  <a:pt x="78400" y="64530"/>
                  <a:pt x="81769" y="65392"/>
                  <a:pt x="84971" y="65392"/>
                </a:cubicBezTo>
                <a:cubicBezTo>
                  <a:pt x="87798" y="65392"/>
                  <a:pt x="90494" y="64720"/>
                  <a:pt x="92704" y="62939"/>
                </a:cubicBezTo>
                <a:cubicBezTo>
                  <a:pt x="94685" y="61341"/>
                  <a:pt x="95969" y="59054"/>
                  <a:pt x="97113" y="56783"/>
                </a:cubicBezTo>
                <a:cubicBezTo>
                  <a:pt x="98577" y="53881"/>
                  <a:pt x="99931" y="50676"/>
                  <a:pt x="99384" y="47472"/>
                </a:cubicBezTo>
                <a:cubicBezTo>
                  <a:pt x="98703" y="43488"/>
                  <a:pt x="95293" y="40570"/>
                  <a:pt x="91866" y="38425"/>
                </a:cubicBezTo>
                <a:cubicBezTo>
                  <a:pt x="88440" y="36280"/>
                  <a:pt x="84647" y="34422"/>
                  <a:pt x="82273" y="31152"/>
                </a:cubicBezTo>
                <a:cubicBezTo>
                  <a:pt x="78357" y="25768"/>
                  <a:pt x="79359" y="18090"/>
                  <a:pt x="76013" y="12336"/>
                </a:cubicBezTo>
                <a:cubicBezTo>
                  <a:pt x="74124" y="9085"/>
                  <a:pt x="71004" y="6741"/>
                  <a:pt x="67800" y="4772"/>
                </a:cubicBezTo>
                <a:cubicBezTo>
                  <a:pt x="67624" y="4665"/>
                  <a:pt x="67444" y="4554"/>
                  <a:pt x="67268" y="4451"/>
                </a:cubicBezTo>
                <a:cubicBezTo>
                  <a:pt x="62303" y="1489"/>
                  <a:pt x="56682" y="0"/>
                  <a:pt x="51018"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3" name="Google Shape;243;p21"/>
          <p:cNvSpPr/>
          <p:nvPr/>
        </p:nvSpPr>
        <p:spPr>
          <a:xfrm>
            <a:off x="8062900" y="4564550"/>
            <a:ext cx="78900" cy="789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4" name="Google Shape;244;p21"/>
          <p:cNvSpPr/>
          <p:nvPr/>
        </p:nvSpPr>
        <p:spPr>
          <a:xfrm rot="1757279">
            <a:off x="-423255" y="-1563587"/>
            <a:ext cx="3303528" cy="3266403"/>
          </a:xfrm>
          <a:custGeom>
            <a:avLst/>
            <a:gdLst/>
            <a:ahLst/>
            <a:cxnLst/>
            <a:rect l="l" t="t" r="r" b="b"/>
            <a:pathLst>
              <a:path w="55526" h="54902" extrusionOk="0">
                <a:moveTo>
                  <a:pt x="34893" y="1"/>
                </a:moveTo>
                <a:cubicBezTo>
                  <a:pt x="31982" y="1"/>
                  <a:pt x="29053" y="360"/>
                  <a:pt x="26182" y="868"/>
                </a:cubicBezTo>
                <a:cubicBezTo>
                  <a:pt x="18886" y="2153"/>
                  <a:pt x="11758" y="4378"/>
                  <a:pt x="5025" y="7464"/>
                </a:cubicBezTo>
                <a:cubicBezTo>
                  <a:pt x="1897" y="8894"/>
                  <a:pt x="0" y="12129"/>
                  <a:pt x="249" y="15559"/>
                </a:cubicBezTo>
                <a:cubicBezTo>
                  <a:pt x="249" y="15574"/>
                  <a:pt x="249" y="15589"/>
                  <a:pt x="253" y="15608"/>
                </a:cubicBezTo>
                <a:cubicBezTo>
                  <a:pt x="471" y="18713"/>
                  <a:pt x="1889" y="21619"/>
                  <a:pt x="2264" y="24709"/>
                </a:cubicBezTo>
                <a:cubicBezTo>
                  <a:pt x="2945" y="30326"/>
                  <a:pt x="134" y="35932"/>
                  <a:pt x="792" y="41553"/>
                </a:cubicBezTo>
                <a:cubicBezTo>
                  <a:pt x="1595" y="48424"/>
                  <a:pt x="7908" y="53961"/>
                  <a:pt x="14779" y="54779"/>
                </a:cubicBezTo>
                <a:cubicBezTo>
                  <a:pt x="15466" y="54861"/>
                  <a:pt x="16153" y="54901"/>
                  <a:pt x="16840" y="54901"/>
                </a:cubicBezTo>
                <a:cubicBezTo>
                  <a:pt x="23020" y="54901"/>
                  <a:pt x="29074" y="51662"/>
                  <a:pt x="33045" y="46864"/>
                </a:cubicBezTo>
                <a:cubicBezTo>
                  <a:pt x="35305" y="44137"/>
                  <a:pt x="37003" y="40914"/>
                  <a:pt x="39683" y="38601"/>
                </a:cubicBezTo>
                <a:cubicBezTo>
                  <a:pt x="41802" y="36769"/>
                  <a:pt x="44413" y="35618"/>
                  <a:pt x="46700" y="34001"/>
                </a:cubicBezTo>
                <a:cubicBezTo>
                  <a:pt x="51736" y="30433"/>
                  <a:pt x="55013" y="24495"/>
                  <a:pt x="55342" y="18331"/>
                </a:cubicBezTo>
                <a:cubicBezTo>
                  <a:pt x="55525" y="14947"/>
                  <a:pt x="54837" y="11475"/>
                  <a:pt x="53082" y="8576"/>
                </a:cubicBezTo>
                <a:cubicBezTo>
                  <a:pt x="50509" y="4328"/>
                  <a:pt x="45840" y="1648"/>
                  <a:pt x="40984" y="608"/>
                </a:cubicBezTo>
                <a:cubicBezTo>
                  <a:pt x="38979" y="178"/>
                  <a:pt x="36940" y="1"/>
                  <a:pt x="3489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45" name="Google Shape;245;p21"/>
          <p:cNvGrpSpPr/>
          <p:nvPr/>
        </p:nvGrpSpPr>
        <p:grpSpPr>
          <a:xfrm>
            <a:off x="811163" y="402700"/>
            <a:ext cx="136800" cy="136800"/>
            <a:chOff x="407500" y="1435050"/>
            <a:chExt cx="136800" cy="136800"/>
          </a:xfrm>
        </p:grpSpPr>
        <p:cxnSp>
          <p:nvCxnSpPr>
            <p:cNvPr id="246" name="Google Shape;246;p21"/>
            <p:cNvCxnSpPr/>
            <p:nvPr/>
          </p:nvCxnSpPr>
          <p:spPr>
            <a:xfrm>
              <a:off x="407500" y="1503450"/>
              <a:ext cx="136800" cy="0"/>
            </a:xfrm>
            <a:prstGeom prst="straightConnector1">
              <a:avLst/>
            </a:prstGeom>
            <a:noFill/>
            <a:ln w="19050" cap="flat" cmpd="sng">
              <a:solidFill>
                <a:schemeClr val="dk1"/>
              </a:solidFill>
              <a:prstDash val="solid"/>
              <a:round/>
              <a:headEnd type="none" w="sm" len="sm"/>
              <a:tailEnd type="none" w="sm" len="sm"/>
            </a:ln>
          </p:spPr>
        </p:cxnSp>
        <p:cxnSp>
          <p:nvCxnSpPr>
            <p:cNvPr id="247" name="Google Shape;247;p21"/>
            <p:cNvCxnSpPr/>
            <p:nvPr/>
          </p:nvCxnSpPr>
          <p:spPr>
            <a:xfrm rot="5400000">
              <a:off x="407500" y="1503450"/>
              <a:ext cx="136800" cy="0"/>
            </a:xfrm>
            <a:prstGeom prst="straightConnector1">
              <a:avLst/>
            </a:prstGeom>
            <a:noFill/>
            <a:ln w="19050" cap="flat" cmpd="sng">
              <a:solidFill>
                <a:schemeClr val="dk1"/>
              </a:solidFill>
              <a:prstDash val="solid"/>
              <a:round/>
              <a:headEnd type="none" w="sm" len="sm"/>
              <a:tailEnd type="none" w="sm" len="sm"/>
            </a:ln>
          </p:spPr>
        </p:cxnSp>
      </p:grpSp>
      <p:sp>
        <p:nvSpPr>
          <p:cNvPr id="248" name="Google Shape;248;p21"/>
          <p:cNvSpPr/>
          <p:nvPr/>
        </p:nvSpPr>
        <p:spPr>
          <a:xfrm>
            <a:off x="373363" y="883975"/>
            <a:ext cx="104100" cy="1041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9" name="Google Shape;249;p2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Numbers and text">
  <p:cSld name="CUSTOM_8">
    <p:spTree>
      <p:nvGrpSpPr>
        <p:cNvPr id="1" name="Shape 250"/>
        <p:cNvGrpSpPr/>
        <p:nvPr/>
      </p:nvGrpSpPr>
      <p:grpSpPr>
        <a:xfrm>
          <a:off x="0" y="0"/>
          <a:ext cx="0" cy="0"/>
          <a:chOff x="0" y="0"/>
          <a:chExt cx="0" cy="0"/>
        </a:xfrm>
      </p:grpSpPr>
      <p:sp>
        <p:nvSpPr>
          <p:cNvPr id="251" name="Google Shape;251;p22"/>
          <p:cNvSpPr txBox="1">
            <a:spLocks noGrp="1"/>
          </p:cNvSpPr>
          <p:nvPr>
            <p:ph type="title"/>
          </p:nvPr>
        </p:nvSpPr>
        <p:spPr>
          <a:xfrm>
            <a:off x="2223600" y="552112"/>
            <a:ext cx="4696800" cy="7689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lt1"/>
              </a:buClr>
              <a:buSzPts val="6000"/>
              <a:buNone/>
              <a:defRPr sz="4500">
                <a:solidFill>
                  <a:schemeClr val="accent1"/>
                </a:solidFill>
              </a:defRPr>
            </a:lvl1pPr>
            <a:lvl2pPr lvl="1" algn="ctr">
              <a:lnSpc>
                <a:spcPct val="100000"/>
              </a:lnSpc>
              <a:spcBef>
                <a:spcPts val="0"/>
              </a:spcBef>
              <a:spcAft>
                <a:spcPts val="0"/>
              </a:spcAft>
              <a:buClr>
                <a:schemeClr val="lt1"/>
              </a:buClr>
              <a:buSzPts val="6000"/>
              <a:buNone/>
              <a:defRPr sz="6000">
                <a:solidFill>
                  <a:schemeClr val="lt1"/>
                </a:solidFill>
              </a:defRPr>
            </a:lvl2pPr>
            <a:lvl3pPr lvl="2" algn="ctr">
              <a:lnSpc>
                <a:spcPct val="100000"/>
              </a:lnSpc>
              <a:spcBef>
                <a:spcPts val="0"/>
              </a:spcBef>
              <a:spcAft>
                <a:spcPts val="0"/>
              </a:spcAft>
              <a:buClr>
                <a:schemeClr val="lt1"/>
              </a:buClr>
              <a:buSzPts val="6000"/>
              <a:buNone/>
              <a:defRPr sz="6000">
                <a:solidFill>
                  <a:schemeClr val="lt1"/>
                </a:solidFill>
              </a:defRPr>
            </a:lvl3pPr>
            <a:lvl4pPr lvl="3" algn="ctr">
              <a:lnSpc>
                <a:spcPct val="100000"/>
              </a:lnSpc>
              <a:spcBef>
                <a:spcPts val="0"/>
              </a:spcBef>
              <a:spcAft>
                <a:spcPts val="0"/>
              </a:spcAft>
              <a:buClr>
                <a:schemeClr val="lt1"/>
              </a:buClr>
              <a:buSzPts val="6000"/>
              <a:buNone/>
              <a:defRPr sz="6000">
                <a:solidFill>
                  <a:schemeClr val="lt1"/>
                </a:solidFill>
              </a:defRPr>
            </a:lvl4pPr>
            <a:lvl5pPr lvl="4" algn="ctr">
              <a:lnSpc>
                <a:spcPct val="100000"/>
              </a:lnSpc>
              <a:spcBef>
                <a:spcPts val="0"/>
              </a:spcBef>
              <a:spcAft>
                <a:spcPts val="0"/>
              </a:spcAft>
              <a:buClr>
                <a:schemeClr val="lt1"/>
              </a:buClr>
              <a:buSzPts val="6000"/>
              <a:buNone/>
              <a:defRPr sz="6000">
                <a:solidFill>
                  <a:schemeClr val="lt1"/>
                </a:solidFill>
              </a:defRPr>
            </a:lvl5pPr>
            <a:lvl6pPr lvl="5" algn="ctr">
              <a:lnSpc>
                <a:spcPct val="100000"/>
              </a:lnSpc>
              <a:spcBef>
                <a:spcPts val="0"/>
              </a:spcBef>
              <a:spcAft>
                <a:spcPts val="0"/>
              </a:spcAft>
              <a:buClr>
                <a:schemeClr val="lt1"/>
              </a:buClr>
              <a:buSzPts val="6000"/>
              <a:buNone/>
              <a:defRPr sz="6000">
                <a:solidFill>
                  <a:schemeClr val="lt1"/>
                </a:solidFill>
              </a:defRPr>
            </a:lvl6pPr>
            <a:lvl7pPr lvl="6" algn="ctr">
              <a:lnSpc>
                <a:spcPct val="100000"/>
              </a:lnSpc>
              <a:spcBef>
                <a:spcPts val="0"/>
              </a:spcBef>
              <a:spcAft>
                <a:spcPts val="0"/>
              </a:spcAft>
              <a:buClr>
                <a:schemeClr val="lt1"/>
              </a:buClr>
              <a:buSzPts val="6000"/>
              <a:buNone/>
              <a:defRPr sz="6000">
                <a:solidFill>
                  <a:schemeClr val="lt1"/>
                </a:solidFill>
              </a:defRPr>
            </a:lvl7pPr>
            <a:lvl8pPr lvl="7" algn="ctr">
              <a:lnSpc>
                <a:spcPct val="100000"/>
              </a:lnSpc>
              <a:spcBef>
                <a:spcPts val="0"/>
              </a:spcBef>
              <a:spcAft>
                <a:spcPts val="0"/>
              </a:spcAft>
              <a:buClr>
                <a:schemeClr val="lt1"/>
              </a:buClr>
              <a:buSzPts val="6000"/>
              <a:buNone/>
              <a:defRPr sz="6000">
                <a:solidFill>
                  <a:schemeClr val="lt1"/>
                </a:solidFill>
              </a:defRPr>
            </a:lvl8pPr>
            <a:lvl9pPr lvl="8" algn="ctr">
              <a:lnSpc>
                <a:spcPct val="100000"/>
              </a:lnSpc>
              <a:spcBef>
                <a:spcPts val="0"/>
              </a:spcBef>
              <a:spcAft>
                <a:spcPts val="0"/>
              </a:spcAft>
              <a:buClr>
                <a:schemeClr val="lt1"/>
              </a:buClr>
              <a:buSzPts val="6000"/>
              <a:buNone/>
              <a:defRPr sz="6000">
                <a:solidFill>
                  <a:schemeClr val="lt1"/>
                </a:solidFill>
              </a:defRPr>
            </a:lvl9pPr>
          </a:lstStyle>
          <a:p>
            <a:endParaRPr/>
          </a:p>
        </p:txBody>
      </p:sp>
      <p:sp>
        <p:nvSpPr>
          <p:cNvPr id="252" name="Google Shape;252;p22"/>
          <p:cNvSpPr txBox="1">
            <a:spLocks noGrp="1"/>
          </p:cNvSpPr>
          <p:nvPr>
            <p:ph type="subTitle" idx="1"/>
          </p:nvPr>
        </p:nvSpPr>
        <p:spPr>
          <a:xfrm>
            <a:off x="2223600" y="1321000"/>
            <a:ext cx="4696800" cy="4437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t" anchorCtr="0">
            <a:noAutofit/>
          </a:bodyPr>
          <a:lstStyle>
            <a:lvl1pPr lvl="0" algn="ctr">
              <a:lnSpc>
                <a:spcPct val="115000"/>
              </a:lnSpc>
              <a:spcBef>
                <a:spcPts val="0"/>
              </a:spcBef>
              <a:spcAft>
                <a:spcPts val="0"/>
              </a:spcAft>
              <a:buClr>
                <a:schemeClr val="dk1"/>
              </a:buClr>
              <a:buSzPts val="2400"/>
              <a:buFont typeface="PT Sans"/>
              <a:buNone/>
              <a:defRPr sz="16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a:endParaRPr/>
          </a:p>
        </p:txBody>
      </p:sp>
      <p:sp>
        <p:nvSpPr>
          <p:cNvPr id="253" name="Google Shape;253;p22"/>
          <p:cNvSpPr txBox="1">
            <a:spLocks noGrp="1"/>
          </p:cNvSpPr>
          <p:nvPr>
            <p:ph type="title" idx="2"/>
          </p:nvPr>
        </p:nvSpPr>
        <p:spPr>
          <a:xfrm>
            <a:off x="2223600" y="1971755"/>
            <a:ext cx="4696800" cy="7689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lt1"/>
              </a:buClr>
              <a:buSzPts val="6000"/>
              <a:buNone/>
              <a:defRPr sz="4500">
                <a:solidFill>
                  <a:schemeClr val="accent1"/>
                </a:solidFill>
              </a:defRPr>
            </a:lvl1pPr>
            <a:lvl2pPr lvl="1" algn="ctr">
              <a:lnSpc>
                <a:spcPct val="100000"/>
              </a:lnSpc>
              <a:spcBef>
                <a:spcPts val="0"/>
              </a:spcBef>
              <a:spcAft>
                <a:spcPts val="0"/>
              </a:spcAft>
              <a:buClr>
                <a:schemeClr val="lt1"/>
              </a:buClr>
              <a:buSzPts val="6000"/>
              <a:buNone/>
              <a:defRPr sz="6000">
                <a:solidFill>
                  <a:schemeClr val="lt1"/>
                </a:solidFill>
              </a:defRPr>
            </a:lvl2pPr>
            <a:lvl3pPr lvl="2" algn="ctr">
              <a:lnSpc>
                <a:spcPct val="100000"/>
              </a:lnSpc>
              <a:spcBef>
                <a:spcPts val="0"/>
              </a:spcBef>
              <a:spcAft>
                <a:spcPts val="0"/>
              </a:spcAft>
              <a:buClr>
                <a:schemeClr val="lt1"/>
              </a:buClr>
              <a:buSzPts val="6000"/>
              <a:buNone/>
              <a:defRPr sz="6000">
                <a:solidFill>
                  <a:schemeClr val="lt1"/>
                </a:solidFill>
              </a:defRPr>
            </a:lvl3pPr>
            <a:lvl4pPr lvl="3" algn="ctr">
              <a:lnSpc>
                <a:spcPct val="100000"/>
              </a:lnSpc>
              <a:spcBef>
                <a:spcPts val="0"/>
              </a:spcBef>
              <a:spcAft>
                <a:spcPts val="0"/>
              </a:spcAft>
              <a:buClr>
                <a:schemeClr val="lt1"/>
              </a:buClr>
              <a:buSzPts val="6000"/>
              <a:buNone/>
              <a:defRPr sz="6000">
                <a:solidFill>
                  <a:schemeClr val="lt1"/>
                </a:solidFill>
              </a:defRPr>
            </a:lvl4pPr>
            <a:lvl5pPr lvl="4" algn="ctr">
              <a:lnSpc>
                <a:spcPct val="100000"/>
              </a:lnSpc>
              <a:spcBef>
                <a:spcPts val="0"/>
              </a:spcBef>
              <a:spcAft>
                <a:spcPts val="0"/>
              </a:spcAft>
              <a:buClr>
                <a:schemeClr val="lt1"/>
              </a:buClr>
              <a:buSzPts val="6000"/>
              <a:buNone/>
              <a:defRPr sz="6000">
                <a:solidFill>
                  <a:schemeClr val="lt1"/>
                </a:solidFill>
              </a:defRPr>
            </a:lvl5pPr>
            <a:lvl6pPr lvl="5" algn="ctr">
              <a:lnSpc>
                <a:spcPct val="100000"/>
              </a:lnSpc>
              <a:spcBef>
                <a:spcPts val="0"/>
              </a:spcBef>
              <a:spcAft>
                <a:spcPts val="0"/>
              </a:spcAft>
              <a:buClr>
                <a:schemeClr val="lt1"/>
              </a:buClr>
              <a:buSzPts val="6000"/>
              <a:buNone/>
              <a:defRPr sz="6000">
                <a:solidFill>
                  <a:schemeClr val="lt1"/>
                </a:solidFill>
              </a:defRPr>
            </a:lvl6pPr>
            <a:lvl7pPr lvl="6" algn="ctr">
              <a:lnSpc>
                <a:spcPct val="100000"/>
              </a:lnSpc>
              <a:spcBef>
                <a:spcPts val="0"/>
              </a:spcBef>
              <a:spcAft>
                <a:spcPts val="0"/>
              </a:spcAft>
              <a:buClr>
                <a:schemeClr val="lt1"/>
              </a:buClr>
              <a:buSzPts val="6000"/>
              <a:buNone/>
              <a:defRPr sz="6000">
                <a:solidFill>
                  <a:schemeClr val="lt1"/>
                </a:solidFill>
              </a:defRPr>
            </a:lvl7pPr>
            <a:lvl8pPr lvl="7" algn="ctr">
              <a:lnSpc>
                <a:spcPct val="100000"/>
              </a:lnSpc>
              <a:spcBef>
                <a:spcPts val="0"/>
              </a:spcBef>
              <a:spcAft>
                <a:spcPts val="0"/>
              </a:spcAft>
              <a:buClr>
                <a:schemeClr val="lt1"/>
              </a:buClr>
              <a:buSzPts val="6000"/>
              <a:buNone/>
              <a:defRPr sz="6000">
                <a:solidFill>
                  <a:schemeClr val="lt1"/>
                </a:solidFill>
              </a:defRPr>
            </a:lvl8pPr>
            <a:lvl9pPr lvl="8" algn="ctr">
              <a:lnSpc>
                <a:spcPct val="100000"/>
              </a:lnSpc>
              <a:spcBef>
                <a:spcPts val="0"/>
              </a:spcBef>
              <a:spcAft>
                <a:spcPts val="0"/>
              </a:spcAft>
              <a:buClr>
                <a:schemeClr val="lt1"/>
              </a:buClr>
              <a:buSzPts val="6000"/>
              <a:buNone/>
              <a:defRPr sz="6000">
                <a:solidFill>
                  <a:schemeClr val="lt1"/>
                </a:solidFill>
              </a:defRPr>
            </a:lvl9pPr>
          </a:lstStyle>
          <a:p>
            <a:endParaRPr/>
          </a:p>
        </p:txBody>
      </p:sp>
      <p:sp>
        <p:nvSpPr>
          <p:cNvPr id="254" name="Google Shape;254;p22"/>
          <p:cNvSpPr txBox="1">
            <a:spLocks noGrp="1"/>
          </p:cNvSpPr>
          <p:nvPr>
            <p:ph type="subTitle" idx="3"/>
          </p:nvPr>
        </p:nvSpPr>
        <p:spPr>
          <a:xfrm>
            <a:off x="2223600" y="2740638"/>
            <a:ext cx="4696800" cy="4437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t" anchorCtr="0">
            <a:noAutofit/>
          </a:bodyPr>
          <a:lstStyle>
            <a:lvl1pPr lvl="0" algn="ctr">
              <a:lnSpc>
                <a:spcPct val="115000"/>
              </a:lnSpc>
              <a:spcBef>
                <a:spcPts val="0"/>
              </a:spcBef>
              <a:spcAft>
                <a:spcPts val="0"/>
              </a:spcAft>
              <a:buClr>
                <a:schemeClr val="dk1"/>
              </a:buClr>
              <a:buSzPts val="2400"/>
              <a:buFont typeface="PT Sans"/>
              <a:buNone/>
              <a:defRPr sz="16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a:endParaRPr/>
          </a:p>
        </p:txBody>
      </p:sp>
      <p:sp>
        <p:nvSpPr>
          <p:cNvPr id="255" name="Google Shape;255;p22"/>
          <p:cNvSpPr txBox="1">
            <a:spLocks noGrp="1"/>
          </p:cNvSpPr>
          <p:nvPr>
            <p:ph type="title" idx="4"/>
          </p:nvPr>
        </p:nvSpPr>
        <p:spPr>
          <a:xfrm>
            <a:off x="2223600" y="3391399"/>
            <a:ext cx="4696800" cy="7689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lt1"/>
              </a:buClr>
              <a:buSzPts val="6000"/>
              <a:buNone/>
              <a:defRPr sz="4500">
                <a:solidFill>
                  <a:schemeClr val="accent1"/>
                </a:solidFill>
              </a:defRPr>
            </a:lvl1pPr>
            <a:lvl2pPr lvl="1" algn="ctr">
              <a:lnSpc>
                <a:spcPct val="100000"/>
              </a:lnSpc>
              <a:spcBef>
                <a:spcPts val="0"/>
              </a:spcBef>
              <a:spcAft>
                <a:spcPts val="0"/>
              </a:spcAft>
              <a:buClr>
                <a:schemeClr val="lt1"/>
              </a:buClr>
              <a:buSzPts val="6000"/>
              <a:buNone/>
              <a:defRPr sz="6000">
                <a:solidFill>
                  <a:schemeClr val="lt1"/>
                </a:solidFill>
              </a:defRPr>
            </a:lvl2pPr>
            <a:lvl3pPr lvl="2" algn="ctr">
              <a:lnSpc>
                <a:spcPct val="100000"/>
              </a:lnSpc>
              <a:spcBef>
                <a:spcPts val="0"/>
              </a:spcBef>
              <a:spcAft>
                <a:spcPts val="0"/>
              </a:spcAft>
              <a:buClr>
                <a:schemeClr val="lt1"/>
              </a:buClr>
              <a:buSzPts val="6000"/>
              <a:buNone/>
              <a:defRPr sz="6000">
                <a:solidFill>
                  <a:schemeClr val="lt1"/>
                </a:solidFill>
              </a:defRPr>
            </a:lvl3pPr>
            <a:lvl4pPr lvl="3" algn="ctr">
              <a:lnSpc>
                <a:spcPct val="100000"/>
              </a:lnSpc>
              <a:spcBef>
                <a:spcPts val="0"/>
              </a:spcBef>
              <a:spcAft>
                <a:spcPts val="0"/>
              </a:spcAft>
              <a:buClr>
                <a:schemeClr val="lt1"/>
              </a:buClr>
              <a:buSzPts val="6000"/>
              <a:buNone/>
              <a:defRPr sz="6000">
                <a:solidFill>
                  <a:schemeClr val="lt1"/>
                </a:solidFill>
              </a:defRPr>
            </a:lvl4pPr>
            <a:lvl5pPr lvl="4" algn="ctr">
              <a:lnSpc>
                <a:spcPct val="100000"/>
              </a:lnSpc>
              <a:spcBef>
                <a:spcPts val="0"/>
              </a:spcBef>
              <a:spcAft>
                <a:spcPts val="0"/>
              </a:spcAft>
              <a:buClr>
                <a:schemeClr val="lt1"/>
              </a:buClr>
              <a:buSzPts val="6000"/>
              <a:buNone/>
              <a:defRPr sz="6000">
                <a:solidFill>
                  <a:schemeClr val="lt1"/>
                </a:solidFill>
              </a:defRPr>
            </a:lvl5pPr>
            <a:lvl6pPr lvl="5" algn="ctr">
              <a:lnSpc>
                <a:spcPct val="100000"/>
              </a:lnSpc>
              <a:spcBef>
                <a:spcPts val="0"/>
              </a:spcBef>
              <a:spcAft>
                <a:spcPts val="0"/>
              </a:spcAft>
              <a:buClr>
                <a:schemeClr val="lt1"/>
              </a:buClr>
              <a:buSzPts val="6000"/>
              <a:buNone/>
              <a:defRPr sz="6000">
                <a:solidFill>
                  <a:schemeClr val="lt1"/>
                </a:solidFill>
              </a:defRPr>
            </a:lvl6pPr>
            <a:lvl7pPr lvl="6" algn="ctr">
              <a:lnSpc>
                <a:spcPct val="100000"/>
              </a:lnSpc>
              <a:spcBef>
                <a:spcPts val="0"/>
              </a:spcBef>
              <a:spcAft>
                <a:spcPts val="0"/>
              </a:spcAft>
              <a:buClr>
                <a:schemeClr val="lt1"/>
              </a:buClr>
              <a:buSzPts val="6000"/>
              <a:buNone/>
              <a:defRPr sz="6000">
                <a:solidFill>
                  <a:schemeClr val="lt1"/>
                </a:solidFill>
              </a:defRPr>
            </a:lvl7pPr>
            <a:lvl8pPr lvl="7" algn="ctr">
              <a:lnSpc>
                <a:spcPct val="100000"/>
              </a:lnSpc>
              <a:spcBef>
                <a:spcPts val="0"/>
              </a:spcBef>
              <a:spcAft>
                <a:spcPts val="0"/>
              </a:spcAft>
              <a:buClr>
                <a:schemeClr val="lt1"/>
              </a:buClr>
              <a:buSzPts val="6000"/>
              <a:buNone/>
              <a:defRPr sz="6000">
                <a:solidFill>
                  <a:schemeClr val="lt1"/>
                </a:solidFill>
              </a:defRPr>
            </a:lvl8pPr>
            <a:lvl9pPr lvl="8" algn="ctr">
              <a:lnSpc>
                <a:spcPct val="100000"/>
              </a:lnSpc>
              <a:spcBef>
                <a:spcPts val="0"/>
              </a:spcBef>
              <a:spcAft>
                <a:spcPts val="0"/>
              </a:spcAft>
              <a:buClr>
                <a:schemeClr val="lt1"/>
              </a:buClr>
              <a:buSzPts val="6000"/>
              <a:buNone/>
              <a:defRPr sz="6000">
                <a:solidFill>
                  <a:schemeClr val="lt1"/>
                </a:solidFill>
              </a:defRPr>
            </a:lvl9pPr>
          </a:lstStyle>
          <a:p>
            <a:endParaRPr/>
          </a:p>
        </p:txBody>
      </p:sp>
      <p:sp>
        <p:nvSpPr>
          <p:cNvPr id="256" name="Google Shape;256;p22"/>
          <p:cNvSpPr txBox="1">
            <a:spLocks noGrp="1"/>
          </p:cNvSpPr>
          <p:nvPr>
            <p:ph type="subTitle" idx="5"/>
          </p:nvPr>
        </p:nvSpPr>
        <p:spPr>
          <a:xfrm>
            <a:off x="2223600" y="4160300"/>
            <a:ext cx="4696800" cy="4437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t" anchorCtr="0">
            <a:noAutofit/>
          </a:bodyPr>
          <a:lstStyle>
            <a:lvl1pPr lvl="0" algn="ctr">
              <a:lnSpc>
                <a:spcPct val="115000"/>
              </a:lnSpc>
              <a:spcBef>
                <a:spcPts val="0"/>
              </a:spcBef>
              <a:spcAft>
                <a:spcPts val="0"/>
              </a:spcAft>
              <a:buClr>
                <a:schemeClr val="dk1"/>
              </a:buClr>
              <a:buSzPts val="2400"/>
              <a:buFont typeface="PT Sans"/>
              <a:buNone/>
              <a:defRPr sz="16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a:endParaRPr/>
          </a:p>
        </p:txBody>
      </p:sp>
      <p:sp>
        <p:nvSpPr>
          <p:cNvPr id="257" name="Google Shape;257;p22"/>
          <p:cNvSpPr/>
          <p:nvPr/>
        </p:nvSpPr>
        <p:spPr>
          <a:xfrm rot="-1757279" flipH="1">
            <a:off x="6428406" y="-1749612"/>
            <a:ext cx="3303528" cy="3266403"/>
          </a:xfrm>
          <a:custGeom>
            <a:avLst/>
            <a:gdLst/>
            <a:ahLst/>
            <a:cxnLst/>
            <a:rect l="l" t="t" r="r" b="b"/>
            <a:pathLst>
              <a:path w="55526" h="54902" extrusionOk="0">
                <a:moveTo>
                  <a:pt x="34893" y="1"/>
                </a:moveTo>
                <a:cubicBezTo>
                  <a:pt x="31982" y="1"/>
                  <a:pt x="29053" y="360"/>
                  <a:pt x="26182" y="868"/>
                </a:cubicBezTo>
                <a:cubicBezTo>
                  <a:pt x="18886" y="2153"/>
                  <a:pt x="11758" y="4378"/>
                  <a:pt x="5025" y="7464"/>
                </a:cubicBezTo>
                <a:cubicBezTo>
                  <a:pt x="1897" y="8894"/>
                  <a:pt x="0" y="12129"/>
                  <a:pt x="249" y="15559"/>
                </a:cubicBezTo>
                <a:cubicBezTo>
                  <a:pt x="249" y="15574"/>
                  <a:pt x="249" y="15589"/>
                  <a:pt x="253" y="15608"/>
                </a:cubicBezTo>
                <a:cubicBezTo>
                  <a:pt x="471" y="18713"/>
                  <a:pt x="1889" y="21619"/>
                  <a:pt x="2264" y="24709"/>
                </a:cubicBezTo>
                <a:cubicBezTo>
                  <a:pt x="2945" y="30326"/>
                  <a:pt x="134" y="35932"/>
                  <a:pt x="792" y="41553"/>
                </a:cubicBezTo>
                <a:cubicBezTo>
                  <a:pt x="1595" y="48424"/>
                  <a:pt x="7908" y="53961"/>
                  <a:pt x="14779" y="54779"/>
                </a:cubicBezTo>
                <a:cubicBezTo>
                  <a:pt x="15466" y="54861"/>
                  <a:pt x="16153" y="54901"/>
                  <a:pt x="16840" y="54901"/>
                </a:cubicBezTo>
                <a:cubicBezTo>
                  <a:pt x="23020" y="54901"/>
                  <a:pt x="29074" y="51662"/>
                  <a:pt x="33045" y="46864"/>
                </a:cubicBezTo>
                <a:cubicBezTo>
                  <a:pt x="35305" y="44137"/>
                  <a:pt x="37003" y="40914"/>
                  <a:pt x="39683" y="38601"/>
                </a:cubicBezTo>
                <a:cubicBezTo>
                  <a:pt x="41802" y="36769"/>
                  <a:pt x="44413" y="35618"/>
                  <a:pt x="46700" y="34001"/>
                </a:cubicBezTo>
                <a:cubicBezTo>
                  <a:pt x="51736" y="30433"/>
                  <a:pt x="55013" y="24495"/>
                  <a:pt x="55342" y="18331"/>
                </a:cubicBezTo>
                <a:cubicBezTo>
                  <a:pt x="55525" y="14947"/>
                  <a:pt x="54837" y="11475"/>
                  <a:pt x="53082" y="8576"/>
                </a:cubicBezTo>
                <a:cubicBezTo>
                  <a:pt x="50509" y="4328"/>
                  <a:pt x="45840" y="1648"/>
                  <a:pt x="40984" y="608"/>
                </a:cubicBezTo>
                <a:cubicBezTo>
                  <a:pt x="38979" y="178"/>
                  <a:pt x="36940" y="1"/>
                  <a:pt x="3489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8" name="Google Shape;258;p22"/>
          <p:cNvSpPr/>
          <p:nvPr/>
        </p:nvSpPr>
        <p:spPr>
          <a:xfrm rot="-953446">
            <a:off x="-2061053" y="3538534"/>
            <a:ext cx="4390620" cy="2873140"/>
          </a:xfrm>
          <a:custGeom>
            <a:avLst/>
            <a:gdLst/>
            <a:ahLst/>
            <a:cxnLst/>
            <a:rect l="l" t="t" r="r" b="b"/>
            <a:pathLst>
              <a:path w="99931" h="65393" extrusionOk="0">
                <a:moveTo>
                  <a:pt x="51018" y="0"/>
                </a:moveTo>
                <a:cubicBezTo>
                  <a:pt x="47578" y="0"/>
                  <a:pt x="44122" y="549"/>
                  <a:pt x="40789" y="1652"/>
                </a:cubicBezTo>
                <a:cubicBezTo>
                  <a:pt x="29627" y="5342"/>
                  <a:pt x="18485" y="11536"/>
                  <a:pt x="10042" y="19004"/>
                </a:cubicBezTo>
                <a:cubicBezTo>
                  <a:pt x="6879" y="21799"/>
                  <a:pt x="3878" y="24920"/>
                  <a:pt x="2115" y="28755"/>
                </a:cubicBezTo>
                <a:cubicBezTo>
                  <a:pt x="356" y="32586"/>
                  <a:pt x="1" y="37266"/>
                  <a:pt x="2062" y="40949"/>
                </a:cubicBezTo>
                <a:cubicBezTo>
                  <a:pt x="3404" y="43350"/>
                  <a:pt x="5629" y="45124"/>
                  <a:pt x="7920" y="46654"/>
                </a:cubicBezTo>
                <a:cubicBezTo>
                  <a:pt x="10894" y="48635"/>
                  <a:pt x="14133" y="50328"/>
                  <a:pt x="17643" y="50998"/>
                </a:cubicBezTo>
                <a:cubicBezTo>
                  <a:pt x="19038" y="51264"/>
                  <a:pt x="20440" y="51365"/>
                  <a:pt x="21849" y="51365"/>
                </a:cubicBezTo>
                <a:cubicBezTo>
                  <a:pt x="25996" y="51365"/>
                  <a:pt x="30193" y="50489"/>
                  <a:pt x="34369" y="50374"/>
                </a:cubicBezTo>
                <a:cubicBezTo>
                  <a:pt x="34698" y="50365"/>
                  <a:pt x="35026" y="50361"/>
                  <a:pt x="35354" y="50361"/>
                </a:cubicBezTo>
                <a:cubicBezTo>
                  <a:pt x="49416" y="50361"/>
                  <a:pt x="62083" y="58642"/>
                  <a:pt x="75378" y="63440"/>
                </a:cubicBezTo>
                <a:cubicBezTo>
                  <a:pt x="78400" y="64530"/>
                  <a:pt x="81769" y="65392"/>
                  <a:pt x="84971" y="65392"/>
                </a:cubicBezTo>
                <a:cubicBezTo>
                  <a:pt x="87798" y="65392"/>
                  <a:pt x="90494" y="64720"/>
                  <a:pt x="92704" y="62939"/>
                </a:cubicBezTo>
                <a:cubicBezTo>
                  <a:pt x="94685" y="61341"/>
                  <a:pt x="95969" y="59054"/>
                  <a:pt x="97113" y="56783"/>
                </a:cubicBezTo>
                <a:cubicBezTo>
                  <a:pt x="98577" y="53881"/>
                  <a:pt x="99931" y="50676"/>
                  <a:pt x="99384" y="47472"/>
                </a:cubicBezTo>
                <a:cubicBezTo>
                  <a:pt x="98703" y="43488"/>
                  <a:pt x="95293" y="40570"/>
                  <a:pt x="91866" y="38425"/>
                </a:cubicBezTo>
                <a:cubicBezTo>
                  <a:pt x="88440" y="36280"/>
                  <a:pt x="84647" y="34422"/>
                  <a:pt x="82273" y="31152"/>
                </a:cubicBezTo>
                <a:cubicBezTo>
                  <a:pt x="78357" y="25768"/>
                  <a:pt x="79359" y="18090"/>
                  <a:pt x="76013" y="12336"/>
                </a:cubicBezTo>
                <a:cubicBezTo>
                  <a:pt x="74124" y="9085"/>
                  <a:pt x="71004" y="6741"/>
                  <a:pt x="67800" y="4772"/>
                </a:cubicBezTo>
                <a:cubicBezTo>
                  <a:pt x="67624" y="4665"/>
                  <a:pt x="67444" y="4554"/>
                  <a:pt x="67268" y="4451"/>
                </a:cubicBezTo>
                <a:cubicBezTo>
                  <a:pt x="62303" y="1489"/>
                  <a:pt x="56682" y="0"/>
                  <a:pt x="51018"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9" name="Google Shape;259;p22"/>
          <p:cNvSpPr/>
          <p:nvPr/>
        </p:nvSpPr>
        <p:spPr>
          <a:xfrm>
            <a:off x="947975" y="4458500"/>
            <a:ext cx="78900" cy="789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60" name="Google Shape;260;p22"/>
          <p:cNvGrpSpPr/>
          <p:nvPr/>
        </p:nvGrpSpPr>
        <p:grpSpPr>
          <a:xfrm>
            <a:off x="811163" y="322125"/>
            <a:ext cx="136800" cy="136800"/>
            <a:chOff x="407500" y="1435050"/>
            <a:chExt cx="136800" cy="136800"/>
          </a:xfrm>
        </p:grpSpPr>
        <p:cxnSp>
          <p:nvCxnSpPr>
            <p:cNvPr id="261" name="Google Shape;261;p22"/>
            <p:cNvCxnSpPr/>
            <p:nvPr/>
          </p:nvCxnSpPr>
          <p:spPr>
            <a:xfrm>
              <a:off x="407500" y="1503450"/>
              <a:ext cx="136800" cy="0"/>
            </a:xfrm>
            <a:prstGeom prst="straightConnector1">
              <a:avLst/>
            </a:prstGeom>
            <a:noFill/>
            <a:ln w="19050" cap="flat" cmpd="sng">
              <a:solidFill>
                <a:schemeClr val="dk1"/>
              </a:solidFill>
              <a:prstDash val="solid"/>
              <a:round/>
              <a:headEnd type="none" w="sm" len="sm"/>
              <a:tailEnd type="none" w="sm" len="sm"/>
            </a:ln>
          </p:spPr>
        </p:cxnSp>
        <p:cxnSp>
          <p:nvCxnSpPr>
            <p:cNvPr id="262" name="Google Shape;262;p22"/>
            <p:cNvCxnSpPr/>
            <p:nvPr/>
          </p:nvCxnSpPr>
          <p:spPr>
            <a:xfrm rot="5400000">
              <a:off x="407500" y="1503450"/>
              <a:ext cx="136800" cy="0"/>
            </a:xfrm>
            <a:prstGeom prst="straightConnector1">
              <a:avLst/>
            </a:prstGeom>
            <a:noFill/>
            <a:ln w="19050" cap="flat" cmpd="sng">
              <a:solidFill>
                <a:schemeClr val="dk1"/>
              </a:solidFill>
              <a:prstDash val="solid"/>
              <a:round/>
              <a:headEnd type="none" w="sm" len="sm"/>
              <a:tailEnd type="none" w="sm" len="sm"/>
            </a:ln>
          </p:spPr>
        </p:cxnSp>
      </p:grpSp>
      <p:sp>
        <p:nvSpPr>
          <p:cNvPr id="263" name="Google Shape;263;p22"/>
          <p:cNvSpPr/>
          <p:nvPr/>
        </p:nvSpPr>
        <p:spPr>
          <a:xfrm>
            <a:off x="413663" y="736250"/>
            <a:ext cx="104100" cy="1041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4" name="Google Shape;264;p2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Numbers and text 1">
  <p:cSld name="CUSTOM_8_1">
    <p:spTree>
      <p:nvGrpSpPr>
        <p:cNvPr id="1" name="Shape 265"/>
        <p:cNvGrpSpPr/>
        <p:nvPr/>
      </p:nvGrpSpPr>
      <p:grpSpPr>
        <a:xfrm>
          <a:off x="0" y="0"/>
          <a:ext cx="0" cy="0"/>
          <a:chOff x="0" y="0"/>
          <a:chExt cx="0" cy="0"/>
        </a:xfrm>
      </p:grpSpPr>
      <p:sp>
        <p:nvSpPr>
          <p:cNvPr id="266" name="Google Shape;266;p23"/>
          <p:cNvSpPr txBox="1">
            <a:spLocks noGrp="1"/>
          </p:cNvSpPr>
          <p:nvPr>
            <p:ph type="title"/>
          </p:nvPr>
        </p:nvSpPr>
        <p:spPr>
          <a:xfrm>
            <a:off x="1239325" y="1912800"/>
            <a:ext cx="1398900" cy="5055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lt1"/>
              </a:buClr>
              <a:buSzPts val="6000"/>
              <a:buNone/>
              <a:defRPr sz="2400" b="0">
                <a:latin typeface="Barlow SemiBold"/>
                <a:ea typeface="Barlow SemiBold"/>
                <a:cs typeface="Barlow SemiBold"/>
                <a:sym typeface="Barlow SemiBold"/>
              </a:defRPr>
            </a:lvl1pPr>
            <a:lvl2pPr lvl="1" algn="ctr">
              <a:lnSpc>
                <a:spcPct val="100000"/>
              </a:lnSpc>
              <a:spcBef>
                <a:spcPts val="0"/>
              </a:spcBef>
              <a:spcAft>
                <a:spcPts val="0"/>
              </a:spcAft>
              <a:buClr>
                <a:schemeClr val="lt1"/>
              </a:buClr>
              <a:buSzPts val="6000"/>
              <a:buNone/>
              <a:defRPr sz="6000">
                <a:solidFill>
                  <a:schemeClr val="lt1"/>
                </a:solidFill>
              </a:defRPr>
            </a:lvl2pPr>
            <a:lvl3pPr lvl="2" algn="ctr">
              <a:lnSpc>
                <a:spcPct val="100000"/>
              </a:lnSpc>
              <a:spcBef>
                <a:spcPts val="0"/>
              </a:spcBef>
              <a:spcAft>
                <a:spcPts val="0"/>
              </a:spcAft>
              <a:buClr>
                <a:schemeClr val="lt1"/>
              </a:buClr>
              <a:buSzPts val="6000"/>
              <a:buNone/>
              <a:defRPr sz="6000">
                <a:solidFill>
                  <a:schemeClr val="lt1"/>
                </a:solidFill>
              </a:defRPr>
            </a:lvl3pPr>
            <a:lvl4pPr lvl="3" algn="ctr">
              <a:lnSpc>
                <a:spcPct val="100000"/>
              </a:lnSpc>
              <a:spcBef>
                <a:spcPts val="0"/>
              </a:spcBef>
              <a:spcAft>
                <a:spcPts val="0"/>
              </a:spcAft>
              <a:buClr>
                <a:schemeClr val="lt1"/>
              </a:buClr>
              <a:buSzPts val="6000"/>
              <a:buNone/>
              <a:defRPr sz="6000">
                <a:solidFill>
                  <a:schemeClr val="lt1"/>
                </a:solidFill>
              </a:defRPr>
            </a:lvl4pPr>
            <a:lvl5pPr lvl="4" algn="ctr">
              <a:lnSpc>
                <a:spcPct val="100000"/>
              </a:lnSpc>
              <a:spcBef>
                <a:spcPts val="0"/>
              </a:spcBef>
              <a:spcAft>
                <a:spcPts val="0"/>
              </a:spcAft>
              <a:buClr>
                <a:schemeClr val="lt1"/>
              </a:buClr>
              <a:buSzPts val="6000"/>
              <a:buNone/>
              <a:defRPr sz="6000">
                <a:solidFill>
                  <a:schemeClr val="lt1"/>
                </a:solidFill>
              </a:defRPr>
            </a:lvl5pPr>
            <a:lvl6pPr lvl="5" algn="ctr">
              <a:lnSpc>
                <a:spcPct val="100000"/>
              </a:lnSpc>
              <a:spcBef>
                <a:spcPts val="0"/>
              </a:spcBef>
              <a:spcAft>
                <a:spcPts val="0"/>
              </a:spcAft>
              <a:buClr>
                <a:schemeClr val="lt1"/>
              </a:buClr>
              <a:buSzPts val="6000"/>
              <a:buNone/>
              <a:defRPr sz="6000">
                <a:solidFill>
                  <a:schemeClr val="lt1"/>
                </a:solidFill>
              </a:defRPr>
            </a:lvl6pPr>
            <a:lvl7pPr lvl="6" algn="ctr">
              <a:lnSpc>
                <a:spcPct val="100000"/>
              </a:lnSpc>
              <a:spcBef>
                <a:spcPts val="0"/>
              </a:spcBef>
              <a:spcAft>
                <a:spcPts val="0"/>
              </a:spcAft>
              <a:buClr>
                <a:schemeClr val="lt1"/>
              </a:buClr>
              <a:buSzPts val="6000"/>
              <a:buNone/>
              <a:defRPr sz="6000">
                <a:solidFill>
                  <a:schemeClr val="lt1"/>
                </a:solidFill>
              </a:defRPr>
            </a:lvl7pPr>
            <a:lvl8pPr lvl="7" algn="ctr">
              <a:lnSpc>
                <a:spcPct val="100000"/>
              </a:lnSpc>
              <a:spcBef>
                <a:spcPts val="0"/>
              </a:spcBef>
              <a:spcAft>
                <a:spcPts val="0"/>
              </a:spcAft>
              <a:buClr>
                <a:schemeClr val="lt1"/>
              </a:buClr>
              <a:buSzPts val="6000"/>
              <a:buNone/>
              <a:defRPr sz="6000">
                <a:solidFill>
                  <a:schemeClr val="lt1"/>
                </a:solidFill>
              </a:defRPr>
            </a:lvl8pPr>
            <a:lvl9pPr lvl="8" algn="ctr">
              <a:lnSpc>
                <a:spcPct val="100000"/>
              </a:lnSpc>
              <a:spcBef>
                <a:spcPts val="0"/>
              </a:spcBef>
              <a:spcAft>
                <a:spcPts val="0"/>
              </a:spcAft>
              <a:buClr>
                <a:schemeClr val="lt1"/>
              </a:buClr>
              <a:buSzPts val="6000"/>
              <a:buNone/>
              <a:defRPr sz="6000">
                <a:solidFill>
                  <a:schemeClr val="lt1"/>
                </a:solidFill>
              </a:defRPr>
            </a:lvl9pPr>
          </a:lstStyle>
          <a:p>
            <a:endParaRPr/>
          </a:p>
        </p:txBody>
      </p:sp>
      <p:sp>
        <p:nvSpPr>
          <p:cNvPr id="267" name="Google Shape;267;p23"/>
          <p:cNvSpPr txBox="1">
            <a:spLocks noGrp="1"/>
          </p:cNvSpPr>
          <p:nvPr>
            <p:ph type="subTitle" idx="1"/>
          </p:nvPr>
        </p:nvSpPr>
        <p:spPr>
          <a:xfrm>
            <a:off x="815275" y="3552975"/>
            <a:ext cx="2247000" cy="881700"/>
          </a:xfrm>
          <a:prstGeom prst="rect">
            <a:avLst/>
          </a:prstGeom>
          <a:noFill/>
          <a:ln>
            <a:noFill/>
          </a:ln>
        </p:spPr>
        <p:txBody>
          <a:bodyPr spcFirstLastPara="1" wrap="square" lIns="91425" tIns="91425" rIns="91425" bIns="91425" anchor="t" anchorCtr="0">
            <a:noAutofit/>
          </a:bodyPr>
          <a:lstStyle>
            <a:lvl1pPr lvl="0" algn="ctr">
              <a:lnSpc>
                <a:spcPct val="115000"/>
              </a:lnSpc>
              <a:spcBef>
                <a:spcPts val="0"/>
              </a:spcBef>
              <a:spcAft>
                <a:spcPts val="0"/>
              </a:spcAft>
              <a:buSzPts val="2400"/>
              <a:buFont typeface="PT Sans"/>
              <a:buN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Font typeface="PT Sans"/>
              <a:buNone/>
              <a:defRPr sz="2100">
                <a:latin typeface="PT Sans"/>
                <a:ea typeface="PT Sans"/>
                <a:cs typeface="PT Sans"/>
                <a:sym typeface="PT Sans"/>
              </a:defRPr>
            </a:lvl4pPr>
            <a:lvl5pPr lvl="4" algn="ctr">
              <a:lnSpc>
                <a:spcPct val="100000"/>
              </a:lnSpc>
              <a:spcBef>
                <a:spcPts val="0"/>
              </a:spcBef>
              <a:spcAft>
                <a:spcPts val="0"/>
              </a:spcAft>
              <a:buSzPts val="2100"/>
              <a:buFont typeface="PT Sans"/>
              <a:buNone/>
              <a:defRPr sz="2100">
                <a:latin typeface="PT Sans"/>
                <a:ea typeface="PT Sans"/>
                <a:cs typeface="PT Sans"/>
                <a:sym typeface="PT Sans"/>
              </a:defRPr>
            </a:lvl5pPr>
            <a:lvl6pPr lvl="5" algn="ctr">
              <a:lnSpc>
                <a:spcPct val="100000"/>
              </a:lnSpc>
              <a:spcBef>
                <a:spcPts val="0"/>
              </a:spcBef>
              <a:spcAft>
                <a:spcPts val="0"/>
              </a:spcAft>
              <a:buSzPts val="2100"/>
              <a:buFont typeface="PT Sans"/>
              <a:buNone/>
              <a:defRPr sz="2100">
                <a:latin typeface="PT Sans"/>
                <a:ea typeface="PT Sans"/>
                <a:cs typeface="PT Sans"/>
                <a:sym typeface="PT Sans"/>
              </a:defRPr>
            </a:lvl6pPr>
            <a:lvl7pPr lvl="6" algn="ctr">
              <a:lnSpc>
                <a:spcPct val="100000"/>
              </a:lnSpc>
              <a:spcBef>
                <a:spcPts val="0"/>
              </a:spcBef>
              <a:spcAft>
                <a:spcPts val="0"/>
              </a:spcAft>
              <a:buSzPts val="2100"/>
              <a:buFont typeface="PT Sans"/>
              <a:buNone/>
              <a:defRPr sz="2100">
                <a:latin typeface="PT Sans"/>
                <a:ea typeface="PT Sans"/>
                <a:cs typeface="PT Sans"/>
                <a:sym typeface="PT Sans"/>
              </a:defRPr>
            </a:lvl7pPr>
            <a:lvl8pPr lvl="7" algn="ctr">
              <a:lnSpc>
                <a:spcPct val="100000"/>
              </a:lnSpc>
              <a:spcBef>
                <a:spcPts val="0"/>
              </a:spcBef>
              <a:spcAft>
                <a:spcPts val="0"/>
              </a:spcAft>
              <a:buSzPts val="2100"/>
              <a:buFont typeface="PT Sans"/>
              <a:buNone/>
              <a:defRPr sz="2100">
                <a:latin typeface="PT Sans"/>
                <a:ea typeface="PT Sans"/>
                <a:cs typeface="PT Sans"/>
                <a:sym typeface="PT Sans"/>
              </a:defRPr>
            </a:lvl8pPr>
            <a:lvl9pPr lvl="8" algn="ctr">
              <a:lnSpc>
                <a:spcPct val="100000"/>
              </a:lnSpc>
              <a:spcBef>
                <a:spcPts val="0"/>
              </a:spcBef>
              <a:spcAft>
                <a:spcPts val="0"/>
              </a:spcAft>
              <a:buSzPts val="2100"/>
              <a:buFont typeface="PT Sans"/>
              <a:buNone/>
              <a:defRPr sz="2100">
                <a:latin typeface="PT Sans"/>
                <a:ea typeface="PT Sans"/>
                <a:cs typeface="PT Sans"/>
                <a:sym typeface="PT Sans"/>
              </a:defRPr>
            </a:lvl9pPr>
          </a:lstStyle>
          <a:p>
            <a:endParaRPr/>
          </a:p>
        </p:txBody>
      </p:sp>
      <p:sp>
        <p:nvSpPr>
          <p:cNvPr id="268" name="Google Shape;268;p23"/>
          <p:cNvSpPr txBox="1">
            <a:spLocks noGrp="1"/>
          </p:cNvSpPr>
          <p:nvPr>
            <p:ph type="subTitle" idx="2"/>
          </p:nvPr>
        </p:nvSpPr>
        <p:spPr>
          <a:xfrm>
            <a:off x="815275" y="3132150"/>
            <a:ext cx="2247000" cy="5055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dk1"/>
              </a:buClr>
              <a:buSzPts val="2400"/>
              <a:buFont typeface="Bebas Neue"/>
              <a:buNone/>
              <a:defRPr sz="2200">
                <a:solidFill>
                  <a:schemeClr val="dk1"/>
                </a:solidFill>
                <a:latin typeface="Barlow Medium"/>
                <a:ea typeface="Barlow Medium"/>
                <a:cs typeface="Barlow Medium"/>
                <a:sym typeface="Barlow Medium"/>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269" name="Google Shape;269;p23"/>
          <p:cNvSpPr txBox="1">
            <a:spLocks noGrp="1"/>
          </p:cNvSpPr>
          <p:nvPr>
            <p:ph type="title" idx="3"/>
          </p:nvPr>
        </p:nvSpPr>
        <p:spPr>
          <a:xfrm>
            <a:off x="3873200" y="1912800"/>
            <a:ext cx="1397700" cy="5055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lt1"/>
              </a:buClr>
              <a:buSzPts val="6000"/>
              <a:buNone/>
              <a:defRPr sz="2400" b="0">
                <a:latin typeface="Barlow SemiBold"/>
                <a:ea typeface="Barlow SemiBold"/>
                <a:cs typeface="Barlow SemiBold"/>
                <a:sym typeface="Barlow SemiBold"/>
              </a:defRPr>
            </a:lvl1pPr>
            <a:lvl2pPr lvl="1" algn="ctr">
              <a:lnSpc>
                <a:spcPct val="100000"/>
              </a:lnSpc>
              <a:spcBef>
                <a:spcPts val="0"/>
              </a:spcBef>
              <a:spcAft>
                <a:spcPts val="0"/>
              </a:spcAft>
              <a:buClr>
                <a:schemeClr val="lt1"/>
              </a:buClr>
              <a:buSzPts val="6000"/>
              <a:buNone/>
              <a:defRPr sz="6000">
                <a:solidFill>
                  <a:schemeClr val="lt1"/>
                </a:solidFill>
              </a:defRPr>
            </a:lvl2pPr>
            <a:lvl3pPr lvl="2" algn="ctr">
              <a:lnSpc>
                <a:spcPct val="100000"/>
              </a:lnSpc>
              <a:spcBef>
                <a:spcPts val="0"/>
              </a:spcBef>
              <a:spcAft>
                <a:spcPts val="0"/>
              </a:spcAft>
              <a:buClr>
                <a:schemeClr val="lt1"/>
              </a:buClr>
              <a:buSzPts val="6000"/>
              <a:buNone/>
              <a:defRPr sz="6000">
                <a:solidFill>
                  <a:schemeClr val="lt1"/>
                </a:solidFill>
              </a:defRPr>
            </a:lvl3pPr>
            <a:lvl4pPr lvl="3" algn="ctr">
              <a:lnSpc>
                <a:spcPct val="100000"/>
              </a:lnSpc>
              <a:spcBef>
                <a:spcPts val="0"/>
              </a:spcBef>
              <a:spcAft>
                <a:spcPts val="0"/>
              </a:spcAft>
              <a:buClr>
                <a:schemeClr val="lt1"/>
              </a:buClr>
              <a:buSzPts val="6000"/>
              <a:buNone/>
              <a:defRPr sz="6000">
                <a:solidFill>
                  <a:schemeClr val="lt1"/>
                </a:solidFill>
              </a:defRPr>
            </a:lvl4pPr>
            <a:lvl5pPr lvl="4" algn="ctr">
              <a:lnSpc>
                <a:spcPct val="100000"/>
              </a:lnSpc>
              <a:spcBef>
                <a:spcPts val="0"/>
              </a:spcBef>
              <a:spcAft>
                <a:spcPts val="0"/>
              </a:spcAft>
              <a:buClr>
                <a:schemeClr val="lt1"/>
              </a:buClr>
              <a:buSzPts val="6000"/>
              <a:buNone/>
              <a:defRPr sz="6000">
                <a:solidFill>
                  <a:schemeClr val="lt1"/>
                </a:solidFill>
              </a:defRPr>
            </a:lvl5pPr>
            <a:lvl6pPr lvl="5" algn="ctr">
              <a:lnSpc>
                <a:spcPct val="100000"/>
              </a:lnSpc>
              <a:spcBef>
                <a:spcPts val="0"/>
              </a:spcBef>
              <a:spcAft>
                <a:spcPts val="0"/>
              </a:spcAft>
              <a:buClr>
                <a:schemeClr val="lt1"/>
              </a:buClr>
              <a:buSzPts val="6000"/>
              <a:buNone/>
              <a:defRPr sz="6000">
                <a:solidFill>
                  <a:schemeClr val="lt1"/>
                </a:solidFill>
              </a:defRPr>
            </a:lvl6pPr>
            <a:lvl7pPr lvl="6" algn="ctr">
              <a:lnSpc>
                <a:spcPct val="100000"/>
              </a:lnSpc>
              <a:spcBef>
                <a:spcPts val="0"/>
              </a:spcBef>
              <a:spcAft>
                <a:spcPts val="0"/>
              </a:spcAft>
              <a:buClr>
                <a:schemeClr val="lt1"/>
              </a:buClr>
              <a:buSzPts val="6000"/>
              <a:buNone/>
              <a:defRPr sz="6000">
                <a:solidFill>
                  <a:schemeClr val="lt1"/>
                </a:solidFill>
              </a:defRPr>
            </a:lvl7pPr>
            <a:lvl8pPr lvl="7" algn="ctr">
              <a:lnSpc>
                <a:spcPct val="100000"/>
              </a:lnSpc>
              <a:spcBef>
                <a:spcPts val="0"/>
              </a:spcBef>
              <a:spcAft>
                <a:spcPts val="0"/>
              </a:spcAft>
              <a:buClr>
                <a:schemeClr val="lt1"/>
              </a:buClr>
              <a:buSzPts val="6000"/>
              <a:buNone/>
              <a:defRPr sz="6000">
                <a:solidFill>
                  <a:schemeClr val="lt1"/>
                </a:solidFill>
              </a:defRPr>
            </a:lvl8pPr>
            <a:lvl9pPr lvl="8" algn="ctr">
              <a:lnSpc>
                <a:spcPct val="100000"/>
              </a:lnSpc>
              <a:spcBef>
                <a:spcPts val="0"/>
              </a:spcBef>
              <a:spcAft>
                <a:spcPts val="0"/>
              </a:spcAft>
              <a:buClr>
                <a:schemeClr val="lt1"/>
              </a:buClr>
              <a:buSzPts val="6000"/>
              <a:buNone/>
              <a:defRPr sz="6000">
                <a:solidFill>
                  <a:schemeClr val="lt1"/>
                </a:solidFill>
              </a:defRPr>
            </a:lvl9pPr>
          </a:lstStyle>
          <a:p>
            <a:endParaRPr/>
          </a:p>
        </p:txBody>
      </p:sp>
      <p:sp>
        <p:nvSpPr>
          <p:cNvPr id="270" name="Google Shape;270;p23"/>
          <p:cNvSpPr txBox="1">
            <a:spLocks noGrp="1"/>
          </p:cNvSpPr>
          <p:nvPr>
            <p:ph type="subTitle" idx="4"/>
          </p:nvPr>
        </p:nvSpPr>
        <p:spPr>
          <a:xfrm>
            <a:off x="3448550" y="3552975"/>
            <a:ext cx="2247000" cy="881700"/>
          </a:xfrm>
          <a:prstGeom prst="rect">
            <a:avLst/>
          </a:prstGeom>
          <a:noFill/>
          <a:ln>
            <a:noFill/>
          </a:ln>
        </p:spPr>
        <p:txBody>
          <a:bodyPr spcFirstLastPara="1" wrap="square" lIns="91425" tIns="91425" rIns="91425" bIns="91425" anchor="t" anchorCtr="0">
            <a:noAutofit/>
          </a:bodyPr>
          <a:lstStyle>
            <a:lvl1pPr lvl="0" algn="ctr">
              <a:lnSpc>
                <a:spcPct val="115000"/>
              </a:lnSpc>
              <a:spcBef>
                <a:spcPts val="0"/>
              </a:spcBef>
              <a:spcAft>
                <a:spcPts val="0"/>
              </a:spcAft>
              <a:buSzPts val="2400"/>
              <a:buFont typeface="PT Sans"/>
              <a:buN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Font typeface="PT Sans"/>
              <a:buNone/>
              <a:defRPr sz="2100">
                <a:latin typeface="PT Sans"/>
                <a:ea typeface="PT Sans"/>
                <a:cs typeface="PT Sans"/>
                <a:sym typeface="PT Sans"/>
              </a:defRPr>
            </a:lvl4pPr>
            <a:lvl5pPr lvl="4" algn="ctr">
              <a:lnSpc>
                <a:spcPct val="100000"/>
              </a:lnSpc>
              <a:spcBef>
                <a:spcPts val="0"/>
              </a:spcBef>
              <a:spcAft>
                <a:spcPts val="0"/>
              </a:spcAft>
              <a:buSzPts val="2100"/>
              <a:buFont typeface="PT Sans"/>
              <a:buNone/>
              <a:defRPr sz="2100">
                <a:latin typeface="PT Sans"/>
                <a:ea typeface="PT Sans"/>
                <a:cs typeface="PT Sans"/>
                <a:sym typeface="PT Sans"/>
              </a:defRPr>
            </a:lvl5pPr>
            <a:lvl6pPr lvl="5" algn="ctr">
              <a:lnSpc>
                <a:spcPct val="100000"/>
              </a:lnSpc>
              <a:spcBef>
                <a:spcPts val="0"/>
              </a:spcBef>
              <a:spcAft>
                <a:spcPts val="0"/>
              </a:spcAft>
              <a:buSzPts val="2100"/>
              <a:buFont typeface="PT Sans"/>
              <a:buNone/>
              <a:defRPr sz="2100">
                <a:latin typeface="PT Sans"/>
                <a:ea typeface="PT Sans"/>
                <a:cs typeface="PT Sans"/>
                <a:sym typeface="PT Sans"/>
              </a:defRPr>
            </a:lvl6pPr>
            <a:lvl7pPr lvl="6" algn="ctr">
              <a:lnSpc>
                <a:spcPct val="100000"/>
              </a:lnSpc>
              <a:spcBef>
                <a:spcPts val="0"/>
              </a:spcBef>
              <a:spcAft>
                <a:spcPts val="0"/>
              </a:spcAft>
              <a:buSzPts val="2100"/>
              <a:buFont typeface="PT Sans"/>
              <a:buNone/>
              <a:defRPr sz="2100">
                <a:latin typeface="PT Sans"/>
                <a:ea typeface="PT Sans"/>
                <a:cs typeface="PT Sans"/>
                <a:sym typeface="PT Sans"/>
              </a:defRPr>
            </a:lvl7pPr>
            <a:lvl8pPr lvl="7" algn="ctr">
              <a:lnSpc>
                <a:spcPct val="100000"/>
              </a:lnSpc>
              <a:spcBef>
                <a:spcPts val="0"/>
              </a:spcBef>
              <a:spcAft>
                <a:spcPts val="0"/>
              </a:spcAft>
              <a:buSzPts val="2100"/>
              <a:buFont typeface="PT Sans"/>
              <a:buNone/>
              <a:defRPr sz="2100">
                <a:latin typeface="PT Sans"/>
                <a:ea typeface="PT Sans"/>
                <a:cs typeface="PT Sans"/>
                <a:sym typeface="PT Sans"/>
              </a:defRPr>
            </a:lvl8pPr>
            <a:lvl9pPr lvl="8" algn="ctr">
              <a:lnSpc>
                <a:spcPct val="100000"/>
              </a:lnSpc>
              <a:spcBef>
                <a:spcPts val="0"/>
              </a:spcBef>
              <a:spcAft>
                <a:spcPts val="0"/>
              </a:spcAft>
              <a:buSzPts val="2100"/>
              <a:buFont typeface="PT Sans"/>
              <a:buNone/>
              <a:defRPr sz="2100">
                <a:latin typeface="PT Sans"/>
                <a:ea typeface="PT Sans"/>
                <a:cs typeface="PT Sans"/>
                <a:sym typeface="PT Sans"/>
              </a:defRPr>
            </a:lvl9pPr>
          </a:lstStyle>
          <a:p>
            <a:endParaRPr/>
          </a:p>
        </p:txBody>
      </p:sp>
      <p:sp>
        <p:nvSpPr>
          <p:cNvPr id="271" name="Google Shape;271;p23"/>
          <p:cNvSpPr txBox="1">
            <a:spLocks noGrp="1"/>
          </p:cNvSpPr>
          <p:nvPr>
            <p:ph type="subTitle" idx="5"/>
          </p:nvPr>
        </p:nvSpPr>
        <p:spPr>
          <a:xfrm>
            <a:off x="3448550" y="3132150"/>
            <a:ext cx="2247000" cy="5055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dk1"/>
              </a:buClr>
              <a:buSzPts val="2400"/>
              <a:buFont typeface="Bebas Neue"/>
              <a:buNone/>
              <a:defRPr sz="2200">
                <a:solidFill>
                  <a:schemeClr val="dk1"/>
                </a:solidFill>
                <a:latin typeface="Barlow Medium"/>
                <a:ea typeface="Barlow Medium"/>
                <a:cs typeface="Barlow Medium"/>
                <a:sym typeface="Barlow Medium"/>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272" name="Google Shape;272;p23"/>
          <p:cNvSpPr txBox="1">
            <a:spLocks noGrp="1"/>
          </p:cNvSpPr>
          <p:nvPr>
            <p:ph type="title" idx="6"/>
          </p:nvPr>
        </p:nvSpPr>
        <p:spPr>
          <a:xfrm>
            <a:off x="6506475" y="1912800"/>
            <a:ext cx="1397700" cy="5055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lt1"/>
              </a:buClr>
              <a:buSzPts val="6000"/>
              <a:buNone/>
              <a:defRPr sz="2400" b="0">
                <a:latin typeface="Barlow SemiBold"/>
                <a:ea typeface="Barlow SemiBold"/>
                <a:cs typeface="Barlow SemiBold"/>
                <a:sym typeface="Barlow SemiBold"/>
              </a:defRPr>
            </a:lvl1pPr>
            <a:lvl2pPr lvl="1" algn="ctr">
              <a:lnSpc>
                <a:spcPct val="100000"/>
              </a:lnSpc>
              <a:spcBef>
                <a:spcPts val="0"/>
              </a:spcBef>
              <a:spcAft>
                <a:spcPts val="0"/>
              </a:spcAft>
              <a:buClr>
                <a:schemeClr val="lt1"/>
              </a:buClr>
              <a:buSzPts val="6000"/>
              <a:buNone/>
              <a:defRPr sz="6000">
                <a:solidFill>
                  <a:schemeClr val="lt1"/>
                </a:solidFill>
              </a:defRPr>
            </a:lvl2pPr>
            <a:lvl3pPr lvl="2" algn="ctr">
              <a:lnSpc>
                <a:spcPct val="100000"/>
              </a:lnSpc>
              <a:spcBef>
                <a:spcPts val="0"/>
              </a:spcBef>
              <a:spcAft>
                <a:spcPts val="0"/>
              </a:spcAft>
              <a:buClr>
                <a:schemeClr val="lt1"/>
              </a:buClr>
              <a:buSzPts val="6000"/>
              <a:buNone/>
              <a:defRPr sz="6000">
                <a:solidFill>
                  <a:schemeClr val="lt1"/>
                </a:solidFill>
              </a:defRPr>
            </a:lvl3pPr>
            <a:lvl4pPr lvl="3" algn="ctr">
              <a:lnSpc>
                <a:spcPct val="100000"/>
              </a:lnSpc>
              <a:spcBef>
                <a:spcPts val="0"/>
              </a:spcBef>
              <a:spcAft>
                <a:spcPts val="0"/>
              </a:spcAft>
              <a:buClr>
                <a:schemeClr val="lt1"/>
              </a:buClr>
              <a:buSzPts val="6000"/>
              <a:buNone/>
              <a:defRPr sz="6000">
                <a:solidFill>
                  <a:schemeClr val="lt1"/>
                </a:solidFill>
              </a:defRPr>
            </a:lvl4pPr>
            <a:lvl5pPr lvl="4" algn="ctr">
              <a:lnSpc>
                <a:spcPct val="100000"/>
              </a:lnSpc>
              <a:spcBef>
                <a:spcPts val="0"/>
              </a:spcBef>
              <a:spcAft>
                <a:spcPts val="0"/>
              </a:spcAft>
              <a:buClr>
                <a:schemeClr val="lt1"/>
              </a:buClr>
              <a:buSzPts val="6000"/>
              <a:buNone/>
              <a:defRPr sz="6000">
                <a:solidFill>
                  <a:schemeClr val="lt1"/>
                </a:solidFill>
              </a:defRPr>
            </a:lvl5pPr>
            <a:lvl6pPr lvl="5" algn="ctr">
              <a:lnSpc>
                <a:spcPct val="100000"/>
              </a:lnSpc>
              <a:spcBef>
                <a:spcPts val="0"/>
              </a:spcBef>
              <a:spcAft>
                <a:spcPts val="0"/>
              </a:spcAft>
              <a:buClr>
                <a:schemeClr val="lt1"/>
              </a:buClr>
              <a:buSzPts val="6000"/>
              <a:buNone/>
              <a:defRPr sz="6000">
                <a:solidFill>
                  <a:schemeClr val="lt1"/>
                </a:solidFill>
              </a:defRPr>
            </a:lvl6pPr>
            <a:lvl7pPr lvl="6" algn="ctr">
              <a:lnSpc>
                <a:spcPct val="100000"/>
              </a:lnSpc>
              <a:spcBef>
                <a:spcPts val="0"/>
              </a:spcBef>
              <a:spcAft>
                <a:spcPts val="0"/>
              </a:spcAft>
              <a:buClr>
                <a:schemeClr val="lt1"/>
              </a:buClr>
              <a:buSzPts val="6000"/>
              <a:buNone/>
              <a:defRPr sz="6000">
                <a:solidFill>
                  <a:schemeClr val="lt1"/>
                </a:solidFill>
              </a:defRPr>
            </a:lvl7pPr>
            <a:lvl8pPr lvl="7" algn="ctr">
              <a:lnSpc>
                <a:spcPct val="100000"/>
              </a:lnSpc>
              <a:spcBef>
                <a:spcPts val="0"/>
              </a:spcBef>
              <a:spcAft>
                <a:spcPts val="0"/>
              </a:spcAft>
              <a:buClr>
                <a:schemeClr val="lt1"/>
              </a:buClr>
              <a:buSzPts val="6000"/>
              <a:buNone/>
              <a:defRPr sz="6000">
                <a:solidFill>
                  <a:schemeClr val="lt1"/>
                </a:solidFill>
              </a:defRPr>
            </a:lvl8pPr>
            <a:lvl9pPr lvl="8" algn="ctr">
              <a:lnSpc>
                <a:spcPct val="100000"/>
              </a:lnSpc>
              <a:spcBef>
                <a:spcPts val="0"/>
              </a:spcBef>
              <a:spcAft>
                <a:spcPts val="0"/>
              </a:spcAft>
              <a:buClr>
                <a:schemeClr val="lt1"/>
              </a:buClr>
              <a:buSzPts val="6000"/>
              <a:buNone/>
              <a:defRPr sz="6000">
                <a:solidFill>
                  <a:schemeClr val="lt1"/>
                </a:solidFill>
              </a:defRPr>
            </a:lvl9pPr>
          </a:lstStyle>
          <a:p>
            <a:endParaRPr/>
          </a:p>
        </p:txBody>
      </p:sp>
      <p:sp>
        <p:nvSpPr>
          <p:cNvPr id="273" name="Google Shape;273;p23"/>
          <p:cNvSpPr txBox="1">
            <a:spLocks noGrp="1"/>
          </p:cNvSpPr>
          <p:nvPr>
            <p:ph type="subTitle" idx="7"/>
          </p:nvPr>
        </p:nvSpPr>
        <p:spPr>
          <a:xfrm>
            <a:off x="6081824" y="3552975"/>
            <a:ext cx="2247000" cy="881700"/>
          </a:xfrm>
          <a:prstGeom prst="rect">
            <a:avLst/>
          </a:prstGeom>
          <a:noFill/>
          <a:ln>
            <a:noFill/>
          </a:ln>
        </p:spPr>
        <p:txBody>
          <a:bodyPr spcFirstLastPara="1" wrap="square" lIns="91425" tIns="91425" rIns="91425" bIns="91425" anchor="t" anchorCtr="0">
            <a:noAutofit/>
          </a:bodyPr>
          <a:lstStyle>
            <a:lvl1pPr lvl="0" algn="ctr">
              <a:lnSpc>
                <a:spcPct val="115000"/>
              </a:lnSpc>
              <a:spcBef>
                <a:spcPts val="0"/>
              </a:spcBef>
              <a:spcAft>
                <a:spcPts val="0"/>
              </a:spcAft>
              <a:buSzPts val="2400"/>
              <a:buFont typeface="PT Sans"/>
              <a:buN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Font typeface="PT Sans"/>
              <a:buNone/>
              <a:defRPr sz="2100">
                <a:latin typeface="PT Sans"/>
                <a:ea typeface="PT Sans"/>
                <a:cs typeface="PT Sans"/>
                <a:sym typeface="PT Sans"/>
              </a:defRPr>
            </a:lvl4pPr>
            <a:lvl5pPr lvl="4" algn="ctr">
              <a:lnSpc>
                <a:spcPct val="100000"/>
              </a:lnSpc>
              <a:spcBef>
                <a:spcPts val="0"/>
              </a:spcBef>
              <a:spcAft>
                <a:spcPts val="0"/>
              </a:spcAft>
              <a:buSzPts val="2100"/>
              <a:buFont typeface="PT Sans"/>
              <a:buNone/>
              <a:defRPr sz="2100">
                <a:latin typeface="PT Sans"/>
                <a:ea typeface="PT Sans"/>
                <a:cs typeface="PT Sans"/>
                <a:sym typeface="PT Sans"/>
              </a:defRPr>
            </a:lvl5pPr>
            <a:lvl6pPr lvl="5" algn="ctr">
              <a:lnSpc>
                <a:spcPct val="100000"/>
              </a:lnSpc>
              <a:spcBef>
                <a:spcPts val="0"/>
              </a:spcBef>
              <a:spcAft>
                <a:spcPts val="0"/>
              </a:spcAft>
              <a:buSzPts val="2100"/>
              <a:buFont typeface="PT Sans"/>
              <a:buNone/>
              <a:defRPr sz="2100">
                <a:latin typeface="PT Sans"/>
                <a:ea typeface="PT Sans"/>
                <a:cs typeface="PT Sans"/>
                <a:sym typeface="PT Sans"/>
              </a:defRPr>
            </a:lvl6pPr>
            <a:lvl7pPr lvl="6" algn="ctr">
              <a:lnSpc>
                <a:spcPct val="100000"/>
              </a:lnSpc>
              <a:spcBef>
                <a:spcPts val="0"/>
              </a:spcBef>
              <a:spcAft>
                <a:spcPts val="0"/>
              </a:spcAft>
              <a:buSzPts val="2100"/>
              <a:buFont typeface="PT Sans"/>
              <a:buNone/>
              <a:defRPr sz="2100">
                <a:latin typeface="PT Sans"/>
                <a:ea typeface="PT Sans"/>
                <a:cs typeface="PT Sans"/>
                <a:sym typeface="PT Sans"/>
              </a:defRPr>
            </a:lvl7pPr>
            <a:lvl8pPr lvl="7" algn="ctr">
              <a:lnSpc>
                <a:spcPct val="100000"/>
              </a:lnSpc>
              <a:spcBef>
                <a:spcPts val="0"/>
              </a:spcBef>
              <a:spcAft>
                <a:spcPts val="0"/>
              </a:spcAft>
              <a:buSzPts val="2100"/>
              <a:buFont typeface="PT Sans"/>
              <a:buNone/>
              <a:defRPr sz="2100">
                <a:latin typeface="PT Sans"/>
                <a:ea typeface="PT Sans"/>
                <a:cs typeface="PT Sans"/>
                <a:sym typeface="PT Sans"/>
              </a:defRPr>
            </a:lvl8pPr>
            <a:lvl9pPr lvl="8" algn="ctr">
              <a:lnSpc>
                <a:spcPct val="100000"/>
              </a:lnSpc>
              <a:spcBef>
                <a:spcPts val="0"/>
              </a:spcBef>
              <a:spcAft>
                <a:spcPts val="0"/>
              </a:spcAft>
              <a:buSzPts val="2100"/>
              <a:buFont typeface="PT Sans"/>
              <a:buNone/>
              <a:defRPr sz="2100">
                <a:latin typeface="PT Sans"/>
                <a:ea typeface="PT Sans"/>
                <a:cs typeface="PT Sans"/>
                <a:sym typeface="PT Sans"/>
              </a:defRPr>
            </a:lvl9pPr>
          </a:lstStyle>
          <a:p>
            <a:endParaRPr/>
          </a:p>
        </p:txBody>
      </p:sp>
      <p:sp>
        <p:nvSpPr>
          <p:cNvPr id="274" name="Google Shape;274;p23"/>
          <p:cNvSpPr txBox="1">
            <a:spLocks noGrp="1"/>
          </p:cNvSpPr>
          <p:nvPr>
            <p:ph type="subTitle" idx="8"/>
          </p:nvPr>
        </p:nvSpPr>
        <p:spPr>
          <a:xfrm>
            <a:off x="6081824" y="3132150"/>
            <a:ext cx="2247000" cy="5055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dk1"/>
              </a:buClr>
              <a:buSzPts val="2400"/>
              <a:buFont typeface="Bebas Neue"/>
              <a:buNone/>
              <a:defRPr sz="2200">
                <a:solidFill>
                  <a:schemeClr val="dk1"/>
                </a:solidFill>
                <a:latin typeface="Barlow Medium"/>
                <a:ea typeface="Barlow Medium"/>
                <a:cs typeface="Barlow Medium"/>
                <a:sym typeface="Barlow Medium"/>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275" name="Google Shape;275;p23"/>
          <p:cNvSpPr txBox="1">
            <a:spLocks noGrp="1"/>
          </p:cNvSpPr>
          <p:nvPr>
            <p:ph type="title" idx="9"/>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sp>
        <p:nvSpPr>
          <p:cNvPr id="276" name="Google Shape;276;p23"/>
          <p:cNvSpPr/>
          <p:nvPr/>
        </p:nvSpPr>
        <p:spPr>
          <a:xfrm rot="-3261946" flipH="1">
            <a:off x="-1705139" y="4298455"/>
            <a:ext cx="3303538" cy="3266413"/>
          </a:xfrm>
          <a:custGeom>
            <a:avLst/>
            <a:gdLst/>
            <a:ahLst/>
            <a:cxnLst/>
            <a:rect l="l" t="t" r="r" b="b"/>
            <a:pathLst>
              <a:path w="55526" h="54902" extrusionOk="0">
                <a:moveTo>
                  <a:pt x="34893" y="1"/>
                </a:moveTo>
                <a:cubicBezTo>
                  <a:pt x="31982" y="1"/>
                  <a:pt x="29053" y="360"/>
                  <a:pt x="26182" y="868"/>
                </a:cubicBezTo>
                <a:cubicBezTo>
                  <a:pt x="18886" y="2153"/>
                  <a:pt x="11758" y="4378"/>
                  <a:pt x="5025" y="7464"/>
                </a:cubicBezTo>
                <a:cubicBezTo>
                  <a:pt x="1897" y="8894"/>
                  <a:pt x="0" y="12129"/>
                  <a:pt x="249" y="15559"/>
                </a:cubicBezTo>
                <a:cubicBezTo>
                  <a:pt x="249" y="15574"/>
                  <a:pt x="249" y="15589"/>
                  <a:pt x="253" y="15608"/>
                </a:cubicBezTo>
                <a:cubicBezTo>
                  <a:pt x="471" y="18713"/>
                  <a:pt x="1889" y="21619"/>
                  <a:pt x="2264" y="24709"/>
                </a:cubicBezTo>
                <a:cubicBezTo>
                  <a:pt x="2945" y="30326"/>
                  <a:pt x="134" y="35932"/>
                  <a:pt x="792" y="41553"/>
                </a:cubicBezTo>
                <a:cubicBezTo>
                  <a:pt x="1595" y="48424"/>
                  <a:pt x="7908" y="53961"/>
                  <a:pt x="14779" y="54779"/>
                </a:cubicBezTo>
                <a:cubicBezTo>
                  <a:pt x="15466" y="54861"/>
                  <a:pt x="16153" y="54901"/>
                  <a:pt x="16840" y="54901"/>
                </a:cubicBezTo>
                <a:cubicBezTo>
                  <a:pt x="23020" y="54901"/>
                  <a:pt x="29074" y="51662"/>
                  <a:pt x="33045" y="46864"/>
                </a:cubicBezTo>
                <a:cubicBezTo>
                  <a:pt x="35305" y="44137"/>
                  <a:pt x="37003" y="40914"/>
                  <a:pt x="39683" y="38601"/>
                </a:cubicBezTo>
                <a:cubicBezTo>
                  <a:pt x="41802" y="36769"/>
                  <a:pt x="44413" y="35618"/>
                  <a:pt x="46700" y="34001"/>
                </a:cubicBezTo>
                <a:cubicBezTo>
                  <a:pt x="51736" y="30433"/>
                  <a:pt x="55013" y="24495"/>
                  <a:pt x="55342" y="18331"/>
                </a:cubicBezTo>
                <a:cubicBezTo>
                  <a:pt x="55525" y="14947"/>
                  <a:pt x="54837" y="11475"/>
                  <a:pt x="53082" y="8576"/>
                </a:cubicBezTo>
                <a:cubicBezTo>
                  <a:pt x="50509" y="4328"/>
                  <a:pt x="45840" y="1648"/>
                  <a:pt x="40984" y="608"/>
                </a:cubicBezTo>
                <a:cubicBezTo>
                  <a:pt x="38979" y="178"/>
                  <a:pt x="36940" y="1"/>
                  <a:pt x="3489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7" name="Google Shape;277;p23"/>
          <p:cNvSpPr/>
          <p:nvPr/>
        </p:nvSpPr>
        <p:spPr>
          <a:xfrm rot="8886685">
            <a:off x="7234726" y="-1747806"/>
            <a:ext cx="4390563" cy="2873103"/>
          </a:xfrm>
          <a:custGeom>
            <a:avLst/>
            <a:gdLst/>
            <a:ahLst/>
            <a:cxnLst/>
            <a:rect l="l" t="t" r="r" b="b"/>
            <a:pathLst>
              <a:path w="99931" h="65393" extrusionOk="0">
                <a:moveTo>
                  <a:pt x="51018" y="0"/>
                </a:moveTo>
                <a:cubicBezTo>
                  <a:pt x="47578" y="0"/>
                  <a:pt x="44122" y="549"/>
                  <a:pt x="40789" y="1652"/>
                </a:cubicBezTo>
                <a:cubicBezTo>
                  <a:pt x="29627" y="5342"/>
                  <a:pt x="18485" y="11536"/>
                  <a:pt x="10042" y="19004"/>
                </a:cubicBezTo>
                <a:cubicBezTo>
                  <a:pt x="6879" y="21799"/>
                  <a:pt x="3878" y="24920"/>
                  <a:pt x="2115" y="28755"/>
                </a:cubicBezTo>
                <a:cubicBezTo>
                  <a:pt x="356" y="32586"/>
                  <a:pt x="1" y="37266"/>
                  <a:pt x="2062" y="40949"/>
                </a:cubicBezTo>
                <a:cubicBezTo>
                  <a:pt x="3404" y="43350"/>
                  <a:pt x="5629" y="45124"/>
                  <a:pt x="7920" y="46654"/>
                </a:cubicBezTo>
                <a:cubicBezTo>
                  <a:pt x="10894" y="48635"/>
                  <a:pt x="14133" y="50328"/>
                  <a:pt x="17643" y="50998"/>
                </a:cubicBezTo>
                <a:cubicBezTo>
                  <a:pt x="19038" y="51264"/>
                  <a:pt x="20440" y="51365"/>
                  <a:pt x="21849" y="51365"/>
                </a:cubicBezTo>
                <a:cubicBezTo>
                  <a:pt x="25996" y="51365"/>
                  <a:pt x="30193" y="50489"/>
                  <a:pt x="34369" y="50374"/>
                </a:cubicBezTo>
                <a:cubicBezTo>
                  <a:pt x="34698" y="50365"/>
                  <a:pt x="35026" y="50361"/>
                  <a:pt x="35354" y="50361"/>
                </a:cubicBezTo>
                <a:cubicBezTo>
                  <a:pt x="49416" y="50361"/>
                  <a:pt x="62083" y="58642"/>
                  <a:pt x="75378" y="63440"/>
                </a:cubicBezTo>
                <a:cubicBezTo>
                  <a:pt x="78400" y="64530"/>
                  <a:pt x="81769" y="65392"/>
                  <a:pt x="84971" y="65392"/>
                </a:cubicBezTo>
                <a:cubicBezTo>
                  <a:pt x="87798" y="65392"/>
                  <a:pt x="90494" y="64720"/>
                  <a:pt x="92704" y="62939"/>
                </a:cubicBezTo>
                <a:cubicBezTo>
                  <a:pt x="94685" y="61341"/>
                  <a:pt x="95969" y="59054"/>
                  <a:pt x="97113" y="56783"/>
                </a:cubicBezTo>
                <a:cubicBezTo>
                  <a:pt x="98577" y="53881"/>
                  <a:pt x="99931" y="50676"/>
                  <a:pt x="99384" y="47472"/>
                </a:cubicBezTo>
                <a:cubicBezTo>
                  <a:pt x="98703" y="43488"/>
                  <a:pt x="95293" y="40570"/>
                  <a:pt x="91866" y="38425"/>
                </a:cubicBezTo>
                <a:cubicBezTo>
                  <a:pt x="88440" y="36280"/>
                  <a:pt x="84647" y="34422"/>
                  <a:pt x="82273" y="31152"/>
                </a:cubicBezTo>
                <a:cubicBezTo>
                  <a:pt x="78357" y="25768"/>
                  <a:pt x="79359" y="18090"/>
                  <a:pt x="76013" y="12336"/>
                </a:cubicBezTo>
                <a:cubicBezTo>
                  <a:pt x="74124" y="9085"/>
                  <a:pt x="71004" y="6741"/>
                  <a:pt x="67800" y="4772"/>
                </a:cubicBezTo>
                <a:cubicBezTo>
                  <a:pt x="67624" y="4665"/>
                  <a:pt x="67444" y="4554"/>
                  <a:pt x="67268" y="4451"/>
                </a:cubicBezTo>
                <a:cubicBezTo>
                  <a:pt x="62303" y="1489"/>
                  <a:pt x="56682" y="0"/>
                  <a:pt x="51018"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8" name="Google Shape;278;p2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text 1">
  <p:cSld name="CUSTOM_4">
    <p:spTree>
      <p:nvGrpSpPr>
        <p:cNvPr id="1" name="Shape 279"/>
        <p:cNvGrpSpPr/>
        <p:nvPr/>
      </p:nvGrpSpPr>
      <p:grpSpPr>
        <a:xfrm>
          <a:off x="0" y="0"/>
          <a:ext cx="0" cy="0"/>
          <a:chOff x="0" y="0"/>
          <a:chExt cx="0" cy="0"/>
        </a:xfrm>
      </p:grpSpPr>
      <p:sp>
        <p:nvSpPr>
          <p:cNvPr id="280" name="Google Shape;280;p24"/>
          <p:cNvSpPr txBox="1">
            <a:spLocks noGrp="1"/>
          </p:cNvSpPr>
          <p:nvPr>
            <p:ph type="title"/>
          </p:nvPr>
        </p:nvSpPr>
        <p:spPr>
          <a:xfrm>
            <a:off x="713225" y="1599450"/>
            <a:ext cx="3579600" cy="10632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sp>
        <p:nvSpPr>
          <p:cNvPr id="281" name="Google Shape;281;p24"/>
          <p:cNvSpPr txBox="1">
            <a:spLocks noGrp="1"/>
          </p:cNvSpPr>
          <p:nvPr>
            <p:ph type="subTitle" idx="1"/>
          </p:nvPr>
        </p:nvSpPr>
        <p:spPr>
          <a:xfrm>
            <a:off x="713225" y="2662650"/>
            <a:ext cx="3579600" cy="8814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282" name="Google Shape;282;p24"/>
          <p:cNvSpPr/>
          <p:nvPr/>
        </p:nvSpPr>
        <p:spPr>
          <a:xfrm rot="-1757279" flipH="1">
            <a:off x="6779007" y="-1756762"/>
            <a:ext cx="3303528" cy="3266403"/>
          </a:xfrm>
          <a:custGeom>
            <a:avLst/>
            <a:gdLst/>
            <a:ahLst/>
            <a:cxnLst/>
            <a:rect l="l" t="t" r="r" b="b"/>
            <a:pathLst>
              <a:path w="55526" h="54902" extrusionOk="0">
                <a:moveTo>
                  <a:pt x="34893" y="1"/>
                </a:moveTo>
                <a:cubicBezTo>
                  <a:pt x="31982" y="1"/>
                  <a:pt x="29053" y="360"/>
                  <a:pt x="26182" y="868"/>
                </a:cubicBezTo>
                <a:cubicBezTo>
                  <a:pt x="18886" y="2153"/>
                  <a:pt x="11758" y="4378"/>
                  <a:pt x="5025" y="7464"/>
                </a:cubicBezTo>
                <a:cubicBezTo>
                  <a:pt x="1897" y="8894"/>
                  <a:pt x="0" y="12129"/>
                  <a:pt x="249" y="15559"/>
                </a:cubicBezTo>
                <a:cubicBezTo>
                  <a:pt x="249" y="15574"/>
                  <a:pt x="249" y="15589"/>
                  <a:pt x="253" y="15608"/>
                </a:cubicBezTo>
                <a:cubicBezTo>
                  <a:pt x="471" y="18713"/>
                  <a:pt x="1889" y="21619"/>
                  <a:pt x="2264" y="24709"/>
                </a:cubicBezTo>
                <a:cubicBezTo>
                  <a:pt x="2945" y="30326"/>
                  <a:pt x="134" y="35932"/>
                  <a:pt x="792" y="41553"/>
                </a:cubicBezTo>
                <a:cubicBezTo>
                  <a:pt x="1595" y="48424"/>
                  <a:pt x="7908" y="53961"/>
                  <a:pt x="14779" y="54779"/>
                </a:cubicBezTo>
                <a:cubicBezTo>
                  <a:pt x="15466" y="54861"/>
                  <a:pt x="16153" y="54901"/>
                  <a:pt x="16840" y="54901"/>
                </a:cubicBezTo>
                <a:cubicBezTo>
                  <a:pt x="23020" y="54901"/>
                  <a:pt x="29074" y="51662"/>
                  <a:pt x="33045" y="46864"/>
                </a:cubicBezTo>
                <a:cubicBezTo>
                  <a:pt x="35305" y="44137"/>
                  <a:pt x="37003" y="40914"/>
                  <a:pt x="39683" y="38601"/>
                </a:cubicBezTo>
                <a:cubicBezTo>
                  <a:pt x="41802" y="36769"/>
                  <a:pt x="44413" y="35618"/>
                  <a:pt x="46700" y="34001"/>
                </a:cubicBezTo>
                <a:cubicBezTo>
                  <a:pt x="51736" y="30433"/>
                  <a:pt x="55013" y="24495"/>
                  <a:pt x="55342" y="18331"/>
                </a:cubicBezTo>
                <a:cubicBezTo>
                  <a:pt x="55525" y="14947"/>
                  <a:pt x="54837" y="11475"/>
                  <a:pt x="53082" y="8576"/>
                </a:cubicBezTo>
                <a:cubicBezTo>
                  <a:pt x="50509" y="4328"/>
                  <a:pt x="45840" y="1648"/>
                  <a:pt x="40984" y="608"/>
                </a:cubicBezTo>
                <a:cubicBezTo>
                  <a:pt x="38979" y="178"/>
                  <a:pt x="36940" y="1"/>
                  <a:pt x="3489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3" name="Google Shape;283;p24"/>
          <p:cNvSpPr/>
          <p:nvPr/>
        </p:nvSpPr>
        <p:spPr>
          <a:xfrm rot="-2083256">
            <a:off x="-1894394" y="3967856"/>
            <a:ext cx="4390558" cy="2873100"/>
          </a:xfrm>
          <a:custGeom>
            <a:avLst/>
            <a:gdLst/>
            <a:ahLst/>
            <a:cxnLst/>
            <a:rect l="l" t="t" r="r" b="b"/>
            <a:pathLst>
              <a:path w="99931" h="65393" extrusionOk="0">
                <a:moveTo>
                  <a:pt x="51018" y="0"/>
                </a:moveTo>
                <a:cubicBezTo>
                  <a:pt x="47578" y="0"/>
                  <a:pt x="44122" y="549"/>
                  <a:pt x="40789" y="1652"/>
                </a:cubicBezTo>
                <a:cubicBezTo>
                  <a:pt x="29627" y="5342"/>
                  <a:pt x="18485" y="11536"/>
                  <a:pt x="10042" y="19004"/>
                </a:cubicBezTo>
                <a:cubicBezTo>
                  <a:pt x="6879" y="21799"/>
                  <a:pt x="3878" y="24920"/>
                  <a:pt x="2115" y="28755"/>
                </a:cubicBezTo>
                <a:cubicBezTo>
                  <a:pt x="356" y="32586"/>
                  <a:pt x="1" y="37266"/>
                  <a:pt x="2062" y="40949"/>
                </a:cubicBezTo>
                <a:cubicBezTo>
                  <a:pt x="3404" y="43350"/>
                  <a:pt x="5629" y="45124"/>
                  <a:pt x="7920" y="46654"/>
                </a:cubicBezTo>
                <a:cubicBezTo>
                  <a:pt x="10894" y="48635"/>
                  <a:pt x="14133" y="50328"/>
                  <a:pt x="17643" y="50998"/>
                </a:cubicBezTo>
                <a:cubicBezTo>
                  <a:pt x="19038" y="51264"/>
                  <a:pt x="20440" y="51365"/>
                  <a:pt x="21849" y="51365"/>
                </a:cubicBezTo>
                <a:cubicBezTo>
                  <a:pt x="25996" y="51365"/>
                  <a:pt x="30193" y="50489"/>
                  <a:pt x="34369" y="50374"/>
                </a:cubicBezTo>
                <a:cubicBezTo>
                  <a:pt x="34698" y="50365"/>
                  <a:pt x="35026" y="50361"/>
                  <a:pt x="35354" y="50361"/>
                </a:cubicBezTo>
                <a:cubicBezTo>
                  <a:pt x="49416" y="50361"/>
                  <a:pt x="62083" y="58642"/>
                  <a:pt x="75378" y="63440"/>
                </a:cubicBezTo>
                <a:cubicBezTo>
                  <a:pt x="78400" y="64530"/>
                  <a:pt x="81769" y="65392"/>
                  <a:pt x="84971" y="65392"/>
                </a:cubicBezTo>
                <a:cubicBezTo>
                  <a:pt x="87798" y="65392"/>
                  <a:pt x="90494" y="64720"/>
                  <a:pt x="92704" y="62939"/>
                </a:cubicBezTo>
                <a:cubicBezTo>
                  <a:pt x="94685" y="61341"/>
                  <a:pt x="95969" y="59054"/>
                  <a:pt x="97113" y="56783"/>
                </a:cubicBezTo>
                <a:cubicBezTo>
                  <a:pt x="98577" y="53881"/>
                  <a:pt x="99931" y="50676"/>
                  <a:pt x="99384" y="47472"/>
                </a:cubicBezTo>
                <a:cubicBezTo>
                  <a:pt x="98703" y="43488"/>
                  <a:pt x="95293" y="40570"/>
                  <a:pt x="91866" y="38425"/>
                </a:cubicBezTo>
                <a:cubicBezTo>
                  <a:pt x="88440" y="36280"/>
                  <a:pt x="84647" y="34422"/>
                  <a:pt x="82273" y="31152"/>
                </a:cubicBezTo>
                <a:cubicBezTo>
                  <a:pt x="78357" y="25768"/>
                  <a:pt x="79359" y="18090"/>
                  <a:pt x="76013" y="12336"/>
                </a:cubicBezTo>
                <a:cubicBezTo>
                  <a:pt x="74124" y="9085"/>
                  <a:pt x="71004" y="6741"/>
                  <a:pt x="67800" y="4772"/>
                </a:cubicBezTo>
                <a:cubicBezTo>
                  <a:pt x="67624" y="4665"/>
                  <a:pt x="67444" y="4554"/>
                  <a:pt x="67268" y="4451"/>
                </a:cubicBezTo>
                <a:cubicBezTo>
                  <a:pt x="62303" y="1489"/>
                  <a:pt x="56682" y="0"/>
                  <a:pt x="51018"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84" name="Google Shape;284;p24"/>
          <p:cNvGrpSpPr/>
          <p:nvPr/>
        </p:nvGrpSpPr>
        <p:grpSpPr>
          <a:xfrm>
            <a:off x="8239413" y="329850"/>
            <a:ext cx="136800" cy="136800"/>
            <a:chOff x="407500" y="1435050"/>
            <a:chExt cx="136800" cy="136800"/>
          </a:xfrm>
        </p:grpSpPr>
        <p:cxnSp>
          <p:nvCxnSpPr>
            <p:cNvPr id="285" name="Google Shape;285;p24"/>
            <p:cNvCxnSpPr/>
            <p:nvPr/>
          </p:nvCxnSpPr>
          <p:spPr>
            <a:xfrm rot="5400000">
              <a:off x="407500" y="1503450"/>
              <a:ext cx="136800" cy="0"/>
            </a:xfrm>
            <a:prstGeom prst="straightConnector1">
              <a:avLst/>
            </a:prstGeom>
            <a:noFill/>
            <a:ln w="19050" cap="flat" cmpd="sng">
              <a:solidFill>
                <a:schemeClr val="dk1"/>
              </a:solidFill>
              <a:prstDash val="solid"/>
              <a:round/>
              <a:headEnd type="none" w="sm" len="sm"/>
              <a:tailEnd type="none" w="sm" len="sm"/>
            </a:ln>
          </p:spPr>
        </p:cxnSp>
        <p:cxnSp>
          <p:nvCxnSpPr>
            <p:cNvPr id="286" name="Google Shape;286;p24"/>
            <p:cNvCxnSpPr/>
            <p:nvPr/>
          </p:nvCxnSpPr>
          <p:spPr>
            <a:xfrm>
              <a:off x="407500" y="1503450"/>
              <a:ext cx="136800" cy="0"/>
            </a:xfrm>
            <a:prstGeom prst="straightConnector1">
              <a:avLst/>
            </a:prstGeom>
            <a:noFill/>
            <a:ln w="19050" cap="flat" cmpd="sng">
              <a:solidFill>
                <a:schemeClr val="dk1"/>
              </a:solidFill>
              <a:prstDash val="solid"/>
              <a:round/>
              <a:headEnd type="none" w="sm" len="sm"/>
              <a:tailEnd type="none" w="sm" len="sm"/>
            </a:ln>
          </p:spPr>
        </p:cxnSp>
      </p:grpSp>
      <p:sp>
        <p:nvSpPr>
          <p:cNvPr id="287" name="Google Shape;287;p24"/>
          <p:cNvSpPr/>
          <p:nvPr/>
        </p:nvSpPr>
        <p:spPr>
          <a:xfrm>
            <a:off x="8579088" y="671875"/>
            <a:ext cx="104100" cy="1041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8" name="Google Shape;288;p24"/>
          <p:cNvSpPr/>
          <p:nvPr/>
        </p:nvSpPr>
        <p:spPr>
          <a:xfrm>
            <a:off x="539875" y="4717000"/>
            <a:ext cx="78900" cy="789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9" name="Google Shape;289;p2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text 2">
  <p:cSld name="CUSTOM_4_1">
    <p:spTree>
      <p:nvGrpSpPr>
        <p:cNvPr id="1" name="Shape 290"/>
        <p:cNvGrpSpPr/>
        <p:nvPr/>
      </p:nvGrpSpPr>
      <p:grpSpPr>
        <a:xfrm>
          <a:off x="0" y="0"/>
          <a:ext cx="0" cy="0"/>
          <a:chOff x="0" y="0"/>
          <a:chExt cx="0" cy="0"/>
        </a:xfrm>
      </p:grpSpPr>
      <p:sp>
        <p:nvSpPr>
          <p:cNvPr id="291" name="Google Shape;291;p25"/>
          <p:cNvSpPr txBox="1">
            <a:spLocks noGrp="1"/>
          </p:cNvSpPr>
          <p:nvPr>
            <p:ph type="title"/>
          </p:nvPr>
        </p:nvSpPr>
        <p:spPr>
          <a:xfrm>
            <a:off x="4296838" y="1603025"/>
            <a:ext cx="3593400" cy="10608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sp>
        <p:nvSpPr>
          <p:cNvPr id="292" name="Google Shape;292;p25"/>
          <p:cNvSpPr txBox="1">
            <a:spLocks noGrp="1"/>
          </p:cNvSpPr>
          <p:nvPr>
            <p:ph type="subTitle" idx="1"/>
          </p:nvPr>
        </p:nvSpPr>
        <p:spPr>
          <a:xfrm>
            <a:off x="4297013" y="2663825"/>
            <a:ext cx="3593400" cy="9900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293" name="Google Shape;293;p2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text 3">
  <p:cSld name="CUSTOM_4_1_1">
    <p:spTree>
      <p:nvGrpSpPr>
        <p:cNvPr id="1" name="Shape 294"/>
        <p:cNvGrpSpPr/>
        <p:nvPr/>
      </p:nvGrpSpPr>
      <p:grpSpPr>
        <a:xfrm>
          <a:off x="0" y="0"/>
          <a:ext cx="0" cy="0"/>
          <a:chOff x="0" y="0"/>
          <a:chExt cx="0" cy="0"/>
        </a:xfrm>
      </p:grpSpPr>
      <p:sp>
        <p:nvSpPr>
          <p:cNvPr id="295" name="Google Shape;295;p26"/>
          <p:cNvSpPr/>
          <p:nvPr/>
        </p:nvSpPr>
        <p:spPr>
          <a:xfrm flipH="1">
            <a:off x="-1348614" y="-39776"/>
            <a:ext cx="6868540" cy="1729961"/>
          </a:xfrm>
          <a:custGeom>
            <a:avLst/>
            <a:gdLst/>
            <a:ahLst/>
            <a:cxnLst/>
            <a:rect l="l" t="t" r="r" b="b"/>
            <a:pathLst>
              <a:path w="97996" h="24682" extrusionOk="0">
                <a:moveTo>
                  <a:pt x="1" y="1"/>
                </a:moveTo>
                <a:cubicBezTo>
                  <a:pt x="43" y="81"/>
                  <a:pt x="85" y="158"/>
                  <a:pt x="127" y="234"/>
                </a:cubicBezTo>
                <a:cubicBezTo>
                  <a:pt x="1473" y="2635"/>
                  <a:pt x="3698" y="4413"/>
                  <a:pt x="5989" y="5939"/>
                </a:cubicBezTo>
                <a:cubicBezTo>
                  <a:pt x="8960" y="7924"/>
                  <a:pt x="12198" y="9614"/>
                  <a:pt x="15712" y="10287"/>
                </a:cubicBezTo>
                <a:cubicBezTo>
                  <a:pt x="17106" y="10553"/>
                  <a:pt x="18508" y="10654"/>
                  <a:pt x="19916" y="10654"/>
                </a:cubicBezTo>
                <a:cubicBezTo>
                  <a:pt x="24061" y="10654"/>
                  <a:pt x="28258" y="9778"/>
                  <a:pt x="32434" y="9663"/>
                </a:cubicBezTo>
                <a:cubicBezTo>
                  <a:pt x="32763" y="9654"/>
                  <a:pt x="33091" y="9650"/>
                  <a:pt x="33419" y="9650"/>
                </a:cubicBezTo>
                <a:cubicBezTo>
                  <a:pt x="47481" y="9650"/>
                  <a:pt x="60148" y="17931"/>
                  <a:pt x="73444" y="22729"/>
                </a:cubicBezTo>
                <a:cubicBezTo>
                  <a:pt x="76465" y="23820"/>
                  <a:pt x="79835" y="24681"/>
                  <a:pt x="83037" y="24681"/>
                </a:cubicBezTo>
                <a:cubicBezTo>
                  <a:pt x="85865" y="24681"/>
                  <a:pt x="88561" y="24009"/>
                  <a:pt x="90769" y="22228"/>
                </a:cubicBezTo>
                <a:cubicBezTo>
                  <a:pt x="92750" y="20630"/>
                  <a:pt x="94035" y="18343"/>
                  <a:pt x="95182" y="16072"/>
                </a:cubicBezTo>
                <a:cubicBezTo>
                  <a:pt x="96646" y="13166"/>
                  <a:pt x="97996" y="9965"/>
                  <a:pt x="97449" y="6757"/>
                </a:cubicBezTo>
                <a:cubicBezTo>
                  <a:pt x="96987" y="4039"/>
                  <a:pt x="95251" y="1821"/>
                  <a:pt x="9310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6" name="Google Shape;296;p26"/>
          <p:cNvSpPr txBox="1">
            <a:spLocks noGrp="1"/>
          </p:cNvSpPr>
          <p:nvPr>
            <p:ph type="title"/>
          </p:nvPr>
        </p:nvSpPr>
        <p:spPr>
          <a:xfrm>
            <a:off x="1580400" y="1602615"/>
            <a:ext cx="3597900" cy="10632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sp>
        <p:nvSpPr>
          <p:cNvPr id="297" name="Google Shape;297;p26"/>
          <p:cNvSpPr txBox="1">
            <a:spLocks noGrp="1"/>
          </p:cNvSpPr>
          <p:nvPr>
            <p:ph type="subTitle" idx="1"/>
          </p:nvPr>
        </p:nvSpPr>
        <p:spPr>
          <a:xfrm>
            <a:off x="1580400" y="2665815"/>
            <a:ext cx="3597900" cy="8052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grpSp>
        <p:nvGrpSpPr>
          <p:cNvPr id="298" name="Google Shape;298;p26"/>
          <p:cNvGrpSpPr/>
          <p:nvPr/>
        </p:nvGrpSpPr>
        <p:grpSpPr>
          <a:xfrm>
            <a:off x="8239413" y="329850"/>
            <a:ext cx="136800" cy="136800"/>
            <a:chOff x="407500" y="1435050"/>
            <a:chExt cx="136800" cy="136800"/>
          </a:xfrm>
        </p:grpSpPr>
        <p:cxnSp>
          <p:nvCxnSpPr>
            <p:cNvPr id="299" name="Google Shape;299;p26"/>
            <p:cNvCxnSpPr/>
            <p:nvPr/>
          </p:nvCxnSpPr>
          <p:spPr>
            <a:xfrm>
              <a:off x="407500" y="1503450"/>
              <a:ext cx="136800" cy="0"/>
            </a:xfrm>
            <a:prstGeom prst="straightConnector1">
              <a:avLst/>
            </a:prstGeom>
            <a:noFill/>
            <a:ln w="19050" cap="flat" cmpd="sng">
              <a:solidFill>
                <a:schemeClr val="dk1"/>
              </a:solidFill>
              <a:prstDash val="solid"/>
              <a:round/>
              <a:headEnd type="none" w="sm" len="sm"/>
              <a:tailEnd type="none" w="sm" len="sm"/>
            </a:ln>
          </p:spPr>
        </p:cxnSp>
        <p:cxnSp>
          <p:nvCxnSpPr>
            <p:cNvPr id="300" name="Google Shape;300;p26"/>
            <p:cNvCxnSpPr/>
            <p:nvPr/>
          </p:nvCxnSpPr>
          <p:spPr>
            <a:xfrm rot="5400000">
              <a:off x="407500" y="1503450"/>
              <a:ext cx="136800" cy="0"/>
            </a:xfrm>
            <a:prstGeom prst="straightConnector1">
              <a:avLst/>
            </a:prstGeom>
            <a:noFill/>
            <a:ln w="19050" cap="flat" cmpd="sng">
              <a:solidFill>
                <a:schemeClr val="dk1"/>
              </a:solidFill>
              <a:prstDash val="solid"/>
              <a:round/>
              <a:headEnd type="none" w="sm" len="sm"/>
              <a:tailEnd type="none" w="sm" len="sm"/>
            </a:ln>
          </p:spPr>
        </p:cxnSp>
      </p:grpSp>
      <p:sp>
        <p:nvSpPr>
          <p:cNvPr id="301" name="Google Shape;301;p26"/>
          <p:cNvSpPr/>
          <p:nvPr/>
        </p:nvSpPr>
        <p:spPr>
          <a:xfrm>
            <a:off x="8579088" y="671875"/>
            <a:ext cx="104100" cy="1041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2" name="Google Shape;302;p2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03"/>
        <p:cNvGrpSpPr/>
        <p:nvPr/>
      </p:nvGrpSpPr>
      <p:grpSpPr>
        <a:xfrm>
          <a:off x="0" y="0"/>
          <a:ext cx="0" cy="0"/>
          <a:chOff x="0" y="0"/>
          <a:chExt cx="0" cy="0"/>
        </a:xfrm>
      </p:grpSpPr>
      <p:sp>
        <p:nvSpPr>
          <p:cNvPr id="304" name="Google Shape;304;p27"/>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sp>
        <p:nvSpPr>
          <p:cNvPr id="305" name="Google Shape;305;p27"/>
          <p:cNvSpPr txBox="1">
            <a:spLocks noGrp="1"/>
          </p:cNvSpPr>
          <p:nvPr>
            <p:ph type="subTitle" idx="1"/>
          </p:nvPr>
        </p:nvSpPr>
        <p:spPr>
          <a:xfrm>
            <a:off x="4241150" y="3728261"/>
            <a:ext cx="2505600" cy="5727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2800"/>
              <a:buNone/>
              <a:defRPr sz="1400" b="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306" name="Google Shape;306;p27"/>
          <p:cNvSpPr txBox="1">
            <a:spLocks noGrp="1"/>
          </p:cNvSpPr>
          <p:nvPr>
            <p:ph type="subTitle" idx="2"/>
          </p:nvPr>
        </p:nvSpPr>
        <p:spPr>
          <a:xfrm>
            <a:off x="2390850" y="1947011"/>
            <a:ext cx="2505600" cy="5727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2800"/>
              <a:buNone/>
              <a:defRPr sz="1400" b="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307" name="Google Shape;307;p27"/>
          <p:cNvSpPr txBox="1">
            <a:spLocks noGrp="1"/>
          </p:cNvSpPr>
          <p:nvPr>
            <p:ph type="subTitle" idx="3"/>
          </p:nvPr>
        </p:nvSpPr>
        <p:spPr>
          <a:xfrm>
            <a:off x="4241150" y="3299038"/>
            <a:ext cx="2505600" cy="4782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Font typeface="Bebas Neue"/>
              <a:buNone/>
              <a:defRPr sz="2200">
                <a:solidFill>
                  <a:schemeClr val="dk1"/>
                </a:solidFill>
                <a:latin typeface="Barlow Medium"/>
                <a:ea typeface="Barlow Medium"/>
                <a:cs typeface="Barlow Medium"/>
                <a:sym typeface="Barlow Medium"/>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308" name="Google Shape;308;p27"/>
          <p:cNvSpPr txBox="1">
            <a:spLocks noGrp="1"/>
          </p:cNvSpPr>
          <p:nvPr>
            <p:ph type="subTitle" idx="4"/>
          </p:nvPr>
        </p:nvSpPr>
        <p:spPr>
          <a:xfrm>
            <a:off x="2390850" y="1517638"/>
            <a:ext cx="2505600" cy="4782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Font typeface="Bebas Neue"/>
              <a:buNone/>
              <a:defRPr sz="2200">
                <a:solidFill>
                  <a:schemeClr val="dk1"/>
                </a:solidFill>
                <a:latin typeface="Barlow Medium"/>
                <a:ea typeface="Barlow Medium"/>
                <a:cs typeface="Barlow Medium"/>
                <a:sym typeface="Barlow Medium"/>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grpSp>
        <p:nvGrpSpPr>
          <p:cNvPr id="309" name="Google Shape;309;p27"/>
          <p:cNvGrpSpPr/>
          <p:nvPr/>
        </p:nvGrpSpPr>
        <p:grpSpPr>
          <a:xfrm>
            <a:off x="8239413" y="329850"/>
            <a:ext cx="136800" cy="136800"/>
            <a:chOff x="407500" y="1435050"/>
            <a:chExt cx="136800" cy="136800"/>
          </a:xfrm>
        </p:grpSpPr>
        <p:cxnSp>
          <p:nvCxnSpPr>
            <p:cNvPr id="310" name="Google Shape;310;p27"/>
            <p:cNvCxnSpPr/>
            <p:nvPr/>
          </p:nvCxnSpPr>
          <p:spPr>
            <a:xfrm>
              <a:off x="407500" y="1503450"/>
              <a:ext cx="136800" cy="0"/>
            </a:xfrm>
            <a:prstGeom prst="straightConnector1">
              <a:avLst/>
            </a:prstGeom>
            <a:noFill/>
            <a:ln w="19050" cap="flat" cmpd="sng">
              <a:solidFill>
                <a:schemeClr val="dk1"/>
              </a:solidFill>
              <a:prstDash val="solid"/>
              <a:round/>
              <a:headEnd type="none" w="sm" len="sm"/>
              <a:tailEnd type="none" w="sm" len="sm"/>
            </a:ln>
          </p:spPr>
        </p:cxnSp>
        <p:cxnSp>
          <p:nvCxnSpPr>
            <p:cNvPr id="311" name="Google Shape;311;p27"/>
            <p:cNvCxnSpPr/>
            <p:nvPr/>
          </p:nvCxnSpPr>
          <p:spPr>
            <a:xfrm rot="5400000">
              <a:off x="407500" y="1503450"/>
              <a:ext cx="136800" cy="0"/>
            </a:xfrm>
            <a:prstGeom prst="straightConnector1">
              <a:avLst/>
            </a:prstGeom>
            <a:noFill/>
            <a:ln w="19050" cap="flat" cmpd="sng">
              <a:solidFill>
                <a:schemeClr val="dk1"/>
              </a:solidFill>
              <a:prstDash val="solid"/>
              <a:round/>
              <a:headEnd type="none" w="sm" len="sm"/>
              <a:tailEnd type="none" w="sm" len="sm"/>
            </a:ln>
          </p:spPr>
        </p:cxnSp>
      </p:grpSp>
      <p:sp>
        <p:nvSpPr>
          <p:cNvPr id="312" name="Google Shape;312;p27"/>
          <p:cNvSpPr/>
          <p:nvPr/>
        </p:nvSpPr>
        <p:spPr>
          <a:xfrm>
            <a:off x="8579088" y="671875"/>
            <a:ext cx="104100" cy="1041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3" name="Google Shape;313;p27"/>
          <p:cNvSpPr/>
          <p:nvPr/>
        </p:nvSpPr>
        <p:spPr>
          <a:xfrm>
            <a:off x="5330425" y="-141350"/>
            <a:ext cx="4601892" cy="1159067"/>
          </a:xfrm>
          <a:custGeom>
            <a:avLst/>
            <a:gdLst/>
            <a:ahLst/>
            <a:cxnLst/>
            <a:rect l="l" t="t" r="r" b="b"/>
            <a:pathLst>
              <a:path w="97996" h="24682" extrusionOk="0">
                <a:moveTo>
                  <a:pt x="1" y="1"/>
                </a:moveTo>
                <a:cubicBezTo>
                  <a:pt x="43" y="81"/>
                  <a:pt x="85" y="158"/>
                  <a:pt x="127" y="234"/>
                </a:cubicBezTo>
                <a:cubicBezTo>
                  <a:pt x="1473" y="2635"/>
                  <a:pt x="3698" y="4413"/>
                  <a:pt x="5989" y="5939"/>
                </a:cubicBezTo>
                <a:cubicBezTo>
                  <a:pt x="8960" y="7924"/>
                  <a:pt x="12198" y="9614"/>
                  <a:pt x="15712" y="10287"/>
                </a:cubicBezTo>
                <a:cubicBezTo>
                  <a:pt x="17106" y="10553"/>
                  <a:pt x="18508" y="10654"/>
                  <a:pt x="19916" y="10654"/>
                </a:cubicBezTo>
                <a:cubicBezTo>
                  <a:pt x="24061" y="10654"/>
                  <a:pt x="28258" y="9778"/>
                  <a:pt x="32434" y="9663"/>
                </a:cubicBezTo>
                <a:cubicBezTo>
                  <a:pt x="32763" y="9654"/>
                  <a:pt x="33091" y="9650"/>
                  <a:pt x="33419" y="9650"/>
                </a:cubicBezTo>
                <a:cubicBezTo>
                  <a:pt x="47481" y="9650"/>
                  <a:pt x="60148" y="17931"/>
                  <a:pt x="73444" y="22729"/>
                </a:cubicBezTo>
                <a:cubicBezTo>
                  <a:pt x="76465" y="23820"/>
                  <a:pt x="79835" y="24681"/>
                  <a:pt x="83037" y="24681"/>
                </a:cubicBezTo>
                <a:cubicBezTo>
                  <a:pt x="85865" y="24681"/>
                  <a:pt x="88561" y="24009"/>
                  <a:pt x="90769" y="22228"/>
                </a:cubicBezTo>
                <a:cubicBezTo>
                  <a:pt x="92750" y="20630"/>
                  <a:pt x="94035" y="18343"/>
                  <a:pt x="95182" y="16072"/>
                </a:cubicBezTo>
                <a:cubicBezTo>
                  <a:pt x="96646" y="13166"/>
                  <a:pt x="97996" y="9965"/>
                  <a:pt x="97449" y="6757"/>
                </a:cubicBezTo>
                <a:cubicBezTo>
                  <a:pt x="96987" y="4039"/>
                  <a:pt x="95251" y="1821"/>
                  <a:pt x="9310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4" name="Google Shape;314;p2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hanks">
  <p:cSld name="CUSTOM_3_1">
    <p:spTree>
      <p:nvGrpSpPr>
        <p:cNvPr id="1" name="Shape 315"/>
        <p:cNvGrpSpPr/>
        <p:nvPr/>
      </p:nvGrpSpPr>
      <p:grpSpPr>
        <a:xfrm>
          <a:off x="0" y="0"/>
          <a:ext cx="0" cy="0"/>
          <a:chOff x="0" y="0"/>
          <a:chExt cx="0" cy="0"/>
        </a:xfrm>
      </p:grpSpPr>
      <p:sp>
        <p:nvSpPr>
          <p:cNvPr id="316" name="Google Shape;316;p28"/>
          <p:cNvSpPr txBox="1">
            <a:spLocks noGrp="1"/>
          </p:cNvSpPr>
          <p:nvPr>
            <p:ph type="title"/>
          </p:nvPr>
        </p:nvSpPr>
        <p:spPr>
          <a:xfrm>
            <a:off x="2347938" y="539500"/>
            <a:ext cx="4448100" cy="10587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3500"/>
              <a:buNone/>
              <a:defRPr sz="6000"/>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sp>
        <p:nvSpPr>
          <p:cNvPr id="317" name="Google Shape;317;p28"/>
          <p:cNvSpPr txBox="1">
            <a:spLocks noGrp="1"/>
          </p:cNvSpPr>
          <p:nvPr>
            <p:ph type="subTitle" idx="1"/>
          </p:nvPr>
        </p:nvSpPr>
        <p:spPr>
          <a:xfrm>
            <a:off x="2347900" y="1444925"/>
            <a:ext cx="4448100" cy="1158300"/>
          </a:xfrm>
          <a:prstGeom prst="rect">
            <a:avLst/>
          </a:prstGeom>
          <a:noFill/>
          <a:ln>
            <a:noFill/>
          </a:ln>
        </p:spPr>
        <p:txBody>
          <a:bodyPr spcFirstLastPara="1" wrap="square" lIns="91425" tIns="91425" rIns="91425" bIns="91425" anchor="t" anchorCtr="0">
            <a:noAutofit/>
          </a:bodyPr>
          <a:lstStyle>
            <a:lvl1pPr lvl="0" algn="ctr">
              <a:lnSpc>
                <a:spcPct val="115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grpSp>
        <p:nvGrpSpPr>
          <p:cNvPr id="318" name="Google Shape;318;p28"/>
          <p:cNvGrpSpPr/>
          <p:nvPr/>
        </p:nvGrpSpPr>
        <p:grpSpPr>
          <a:xfrm flipH="1">
            <a:off x="8602134" y="4825975"/>
            <a:ext cx="136800" cy="136800"/>
            <a:chOff x="407500" y="1435050"/>
            <a:chExt cx="136800" cy="136800"/>
          </a:xfrm>
        </p:grpSpPr>
        <p:cxnSp>
          <p:nvCxnSpPr>
            <p:cNvPr id="319" name="Google Shape;319;p28"/>
            <p:cNvCxnSpPr/>
            <p:nvPr/>
          </p:nvCxnSpPr>
          <p:spPr>
            <a:xfrm>
              <a:off x="407500" y="1503450"/>
              <a:ext cx="136800" cy="0"/>
            </a:xfrm>
            <a:prstGeom prst="straightConnector1">
              <a:avLst/>
            </a:prstGeom>
            <a:noFill/>
            <a:ln w="19050" cap="flat" cmpd="sng">
              <a:solidFill>
                <a:schemeClr val="dk1"/>
              </a:solidFill>
              <a:prstDash val="solid"/>
              <a:round/>
              <a:headEnd type="none" w="sm" len="sm"/>
              <a:tailEnd type="none" w="sm" len="sm"/>
            </a:ln>
          </p:spPr>
        </p:cxnSp>
        <p:cxnSp>
          <p:nvCxnSpPr>
            <p:cNvPr id="320" name="Google Shape;320;p28"/>
            <p:cNvCxnSpPr/>
            <p:nvPr/>
          </p:nvCxnSpPr>
          <p:spPr>
            <a:xfrm rot="5400000">
              <a:off x="407500" y="1503450"/>
              <a:ext cx="136800" cy="0"/>
            </a:xfrm>
            <a:prstGeom prst="straightConnector1">
              <a:avLst/>
            </a:prstGeom>
            <a:noFill/>
            <a:ln w="19050" cap="flat" cmpd="sng">
              <a:solidFill>
                <a:schemeClr val="dk1"/>
              </a:solidFill>
              <a:prstDash val="solid"/>
              <a:round/>
              <a:headEnd type="none" w="sm" len="sm"/>
              <a:tailEnd type="none" w="sm" len="sm"/>
            </a:ln>
          </p:spPr>
        </p:cxnSp>
      </p:grpSp>
      <p:sp>
        <p:nvSpPr>
          <p:cNvPr id="321" name="Google Shape;321;p28"/>
          <p:cNvSpPr/>
          <p:nvPr/>
        </p:nvSpPr>
        <p:spPr>
          <a:xfrm flipH="1">
            <a:off x="6508238" y="4461375"/>
            <a:ext cx="3639309" cy="1016589"/>
          </a:xfrm>
          <a:custGeom>
            <a:avLst/>
            <a:gdLst/>
            <a:ahLst/>
            <a:cxnLst/>
            <a:rect l="l" t="t" r="r" b="b"/>
            <a:pathLst>
              <a:path w="55231" h="15428" extrusionOk="0">
                <a:moveTo>
                  <a:pt x="34848" y="1"/>
                </a:moveTo>
                <a:cubicBezTo>
                  <a:pt x="31934" y="1"/>
                  <a:pt x="29002" y="361"/>
                  <a:pt x="26128" y="867"/>
                </a:cubicBezTo>
                <a:cubicBezTo>
                  <a:pt x="18836" y="2152"/>
                  <a:pt x="11705" y="4377"/>
                  <a:pt x="4971" y="7463"/>
                </a:cubicBezTo>
                <a:cubicBezTo>
                  <a:pt x="1885" y="8878"/>
                  <a:pt x="0" y="12048"/>
                  <a:pt x="188" y="15428"/>
                </a:cubicBezTo>
                <a:lnTo>
                  <a:pt x="55231" y="15428"/>
                </a:lnTo>
                <a:cubicBezTo>
                  <a:pt x="54994" y="13011"/>
                  <a:pt x="54282" y="10648"/>
                  <a:pt x="53028" y="8576"/>
                </a:cubicBezTo>
                <a:cubicBezTo>
                  <a:pt x="50455" y="4331"/>
                  <a:pt x="45786" y="1647"/>
                  <a:pt x="40930" y="607"/>
                </a:cubicBezTo>
                <a:cubicBezTo>
                  <a:pt x="38928" y="178"/>
                  <a:pt x="36892" y="1"/>
                  <a:pt x="34848"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2" name="Google Shape;322;p28"/>
          <p:cNvSpPr/>
          <p:nvPr/>
        </p:nvSpPr>
        <p:spPr>
          <a:xfrm rot="-9829278" flipH="1">
            <a:off x="-1530076" y="-1228955"/>
            <a:ext cx="4390723" cy="2873208"/>
          </a:xfrm>
          <a:custGeom>
            <a:avLst/>
            <a:gdLst/>
            <a:ahLst/>
            <a:cxnLst/>
            <a:rect l="l" t="t" r="r" b="b"/>
            <a:pathLst>
              <a:path w="99931" h="65393" extrusionOk="0">
                <a:moveTo>
                  <a:pt x="51018" y="0"/>
                </a:moveTo>
                <a:cubicBezTo>
                  <a:pt x="47578" y="0"/>
                  <a:pt x="44122" y="549"/>
                  <a:pt x="40789" y="1652"/>
                </a:cubicBezTo>
                <a:cubicBezTo>
                  <a:pt x="29627" y="5342"/>
                  <a:pt x="18485" y="11536"/>
                  <a:pt x="10042" y="19004"/>
                </a:cubicBezTo>
                <a:cubicBezTo>
                  <a:pt x="6879" y="21799"/>
                  <a:pt x="3878" y="24920"/>
                  <a:pt x="2115" y="28755"/>
                </a:cubicBezTo>
                <a:cubicBezTo>
                  <a:pt x="356" y="32586"/>
                  <a:pt x="1" y="37266"/>
                  <a:pt x="2062" y="40949"/>
                </a:cubicBezTo>
                <a:cubicBezTo>
                  <a:pt x="3404" y="43350"/>
                  <a:pt x="5629" y="45124"/>
                  <a:pt x="7920" y="46654"/>
                </a:cubicBezTo>
                <a:cubicBezTo>
                  <a:pt x="10894" y="48635"/>
                  <a:pt x="14133" y="50328"/>
                  <a:pt x="17643" y="50998"/>
                </a:cubicBezTo>
                <a:cubicBezTo>
                  <a:pt x="19038" y="51264"/>
                  <a:pt x="20440" y="51365"/>
                  <a:pt x="21849" y="51365"/>
                </a:cubicBezTo>
                <a:cubicBezTo>
                  <a:pt x="25996" y="51365"/>
                  <a:pt x="30193" y="50489"/>
                  <a:pt x="34369" y="50374"/>
                </a:cubicBezTo>
                <a:cubicBezTo>
                  <a:pt x="34698" y="50365"/>
                  <a:pt x="35026" y="50361"/>
                  <a:pt x="35354" y="50361"/>
                </a:cubicBezTo>
                <a:cubicBezTo>
                  <a:pt x="49416" y="50361"/>
                  <a:pt x="62083" y="58642"/>
                  <a:pt x="75378" y="63440"/>
                </a:cubicBezTo>
                <a:cubicBezTo>
                  <a:pt x="78400" y="64530"/>
                  <a:pt x="81769" y="65392"/>
                  <a:pt x="84971" y="65392"/>
                </a:cubicBezTo>
                <a:cubicBezTo>
                  <a:pt x="87798" y="65392"/>
                  <a:pt x="90494" y="64720"/>
                  <a:pt x="92704" y="62939"/>
                </a:cubicBezTo>
                <a:cubicBezTo>
                  <a:pt x="94685" y="61341"/>
                  <a:pt x="95969" y="59054"/>
                  <a:pt x="97113" y="56783"/>
                </a:cubicBezTo>
                <a:cubicBezTo>
                  <a:pt x="98577" y="53881"/>
                  <a:pt x="99931" y="50676"/>
                  <a:pt x="99384" y="47472"/>
                </a:cubicBezTo>
                <a:cubicBezTo>
                  <a:pt x="98703" y="43488"/>
                  <a:pt x="95293" y="40570"/>
                  <a:pt x="91866" y="38425"/>
                </a:cubicBezTo>
                <a:cubicBezTo>
                  <a:pt x="88440" y="36280"/>
                  <a:pt x="84647" y="34422"/>
                  <a:pt x="82273" y="31152"/>
                </a:cubicBezTo>
                <a:cubicBezTo>
                  <a:pt x="78357" y="25768"/>
                  <a:pt x="79359" y="18090"/>
                  <a:pt x="76013" y="12336"/>
                </a:cubicBezTo>
                <a:cubicBezTo>
                  <a:pt x="74124" y="9085"/>
                  <a:pt x="71004" y="6741"/>
                  <a:pt x="67800" y="4772"/>
                </a:cubicBezTo>
                <a:cubicBezTo>
                  <a:pt x="67624" y="4665"/>
                  <a:pt x="67444" y="4554"/>
                  <a:pt x="67268" y="4451"/>
                </a:cubicBezTo>
                <a:cubicBezTo>
                  <a:pt x="62303" y="1489"/>
                  <a:pt x="56682" y="0"/>
                  <a:pt x="51018"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3" name="Google Shape;323;p28"/>
          <p:cNvSpPr/>
          <p:nvPr/>
        </p:nvSpPr>
        <p:spPr>
          <a:xfrm flipH="1">
            <a:off x="863434" y="1209975"/>
            <a:ext cx="104100" cy="1041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24" name="Google Shape;324;p28"/>
          <p:cNvGrpSpPr/>
          <p:nvPr/>
        </p:nvGrpSpPr>
        <p:grpSpPr>
          <a:xfrm flipH="1">
            <a:off x="467184" y="1821650"/>
            <a:ext cx="136800" cy="136800"/>
            <a:chOff x="407500" y="1435050"/>
            <a:chExt cx="136800" cy="136800"/>
          </a:xfrm>
        </p:grpSpPr>
        <p:cxnSp>
          <p:nvCxnSpPr>
            <p:cNvPr id="325" name="Google Shape;325;p28"/>
            <p:cNvCxnSpPr/>
            <p:nvPr/>
          </p:nvCxnSpPr>
          <p:spPr>
            <a:xfrm>
              <a:off x="407500" y="1503450"/>
              <a:ext cx="136800" cy="0"/>
            </a:xfrm>
            <a:prstGeom prst="straightConnector1">
              <a:avLst/>
            </a:prstGeom>
            <a:noFill/>
            <a:ln w="19050" cap="flat" cmpd="sng">
              <a:solidFill>
                <a:schemeClr val="dk1"/>
              </a:solidFill>
              <a:prstDash val="solid"/>
              <a:round/>
              <a:headEnd type="none" w="sm" len="sm"/>
              <a:tailEnd type="none" w="sm" len="sm"/>
            </a:ln>
          </p:spPr>
        </p:cxnSp>
        <p:cxnSp>
          <p:nvCxnSpPr>
            <p:cNvPr id="326" name="Google Shape;326;p28"/>
            <p:cNvCxnSpPr/>
            <p:nvPr/>
          </p:nvCxnSpPr>
          <p:spPr>
            <a:xfrm rot="5400000">
              <a:off x="407500" y="1503450"/>
              <a:ext cx="136800" cy="0"/>
            </a:xfrm>
            <a:prstGeom prst="straightConnector1">
              <a:avLst/>
            </a:prstGeom>
            <a:noFill/>
            <a:ln w="19050" cap="flat" cmpd="sng">
              <a:solidFill>
                <a:schemeClr val="dk1"/>
              </a:solidFill>
              <a:prstDash val="solid"/>
              <a:round/>
              <a:headEnd type="none" w="sm" len="sm"/>
              <a:tailEnd type="none" w="sm" len="sm"/>
            </a:ln>
          </p:spPr>
        </p:cxnSp>
      </p:grpSp>
      <p:sp>
        <p:nvSpPr>
          <p:cNvPr id="327" name="Google Shape;327;p28"/>
          <p:cNvSpPr txBox="1"/>
          <p:nvPr/>
        </p:nvSpPr>
        <p:spPr>
          <a:xfrm>
            <a:off x="2099100" y="3787400"/>
            <a:ext cx="4945800" cy="5562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300"/>
              </a:spcBef>
              <a:spcAft>
                <a:spcPts val="0"/>
              </a:spcAft>
              <a:buClr>
                <a:srgbClr val="000000"/>
              </a:buClr>
              <a:buSzPts val="1200"/>
              <a:buFont typeface="Arial"/>
              <a:buNone/>
            </a:pPr>
            <a:r>
              <a:rPr lang="en" sz="1200" b="1" i="0" u="none" strike="noStrike" cap="none">
                <a:solidFill>
                  <a:schemeClr val="dk1"/>
                </a:solidFill>
                <a:latin typeface="Albert Sans"/>
                <a:ea typeface="Albert Sans"/>
                <a:cs typeface="Albert Sans"/>
                <a:sym typeface="Albert Sans"/>
              </a:rPr>
              <a:t>CREDITS:</a:t>
            </a:r>
            <a:r>
              <a:rPr lang="en" sz="1200" b="0" i="0" u="none" strike="noStrike" cap="none">
                <a:solidFill>
                  <a:schemeClr val="dk1"/>
                </a:solidFill>
                <a:latin typeface="Albert Sans"/>
                <a:ea typeface="Albert Sans"/>
                <a:cs typeface="Albert Sans"/>
                <a:sym typeface="Albert Sans"/>
              </a:rPr>
              <a:t> This presentation template was created by </a:t>
            </a:r>
            <a:r>
              <a:rPr lang="en" sz="1200" b="1" i="0" u="sng" strike="noStrike" cap="none">
                <a:solidFill>
                  <a:schemeClr val="hlink"/>
                </a:solidFill>
                <a:latin typeface="Albert Sans"/>
                <a:ea typeface="Albert Sans"/>
                <a:cs typeface="Albert Sans"/>
                <a:sym typeface="Albert Sans"/>
                <a:hlinkClick r:id="rId2"/>
              </a:rPr>
              <a:t>Slidesgo</a:t>
            </a:r>
            <a:r>
              <a:rPr lang="en" sz="1200" b="0" i="0" u="none" strike="noStrike" cap="none">
                <a:solidFill>
                  <a:schemeClr val="dk1"/>
                </a:solidFill>
                <a:latin typeface="Albert Sans"/>
                <a:ea typeface="Albert Sans"/>
                <a:cs typeface="Albert Sans"/>
                <a:sym typeface="Albert Sans"/>
              </a:rPr>
              <a:t>, and includes icons by </a:t>
            </a:r>
            <a:r>
              <a:rPr lang="en" sz="1200" b="1" i="0" u="sng" strike="noStrike" cap="none">
                <a:solidFill>
                  <a:schemeClr val="hlink"/>
                </a:solidFill>
                <a:latin typeface="Albert Sans"/>
                <a:ea typeface="Albert Sans"/>
                <a:cs typeface="Albert Sans"/>
                <a:sym typeface="Albert Sans"/>
                <a:hlinkClick r:id="rId3"/>
              </a:rPr>
              <a:t>Flaticon</a:t>
            </a:r>
            <a:r>
              <a:rPr lang="en" sz="1200" b="0" i="0" u="none" strike="noStrike" cap="none">
                <a:solidFill>
                  <a:schemeClr val="dk1"/>
                </a:solidFill>
                <a:latin typeface="Albert Sans"/>
                <a:ea typeface="Albert Sans"/>
                <a:cs typeface="Albert Sans"/>
                <a:sym typeface="Albert Sans"/>
              </a:rPr>
              <a:t>, and infographics &amp; images by </a:t>
            </a:r>
            <a:r>
              <a:rPr lang="en" sz="1200" b="1" i="0" u="sng" strike="noStrike" cap="none">
                <a:solidFill>
                  <a:schemeClr val="hlink"/>
                </a:solidFill>
                <a:latin typeface="Albert Sans"/>
                <a:ea typeface="Albert Sans"/>
                <a:cs typeface="Albert Sans"/>
                <a:sym typeface="Albert Sans"/>
                <a:hlinkClick r:id="rId4"/>
              </a:rPr>
              <a:t>Freepik</a:t>
            </a:r>
            <a:r>
              <a:rPr lang="en" sz="1200" b="0" i="0" u="sng" strike="noStrike" cap="none">
                <a:solidFill>
                  <a:schemeClr val="dk1"/>
                </a:solidFill>
                <a:latin typeface="Albert Sans"/>
                <a:ea typeface="Albert Sans"/>
                <a:cs typeface="Albert Sans"/>
                <a:sym typeface="Albert Sans"/>
              </a:rPr>
              <a:t> </a:t>
            </a:r>
            <a:endParaRPr sz="1200" b="1" i="0" u="sng" strike="noStrike" cap="none">
              <a:solidFill>
                <a:schemeClr val="dk1"/>
              </a:solidFill>
              <a:latin typeface="Albert Sans"/>
              <a:ea typeface="Albert Sans"/>
              <a:cs typeface="Albert Sans"/>
              <a:sym typeface="Albert Sans"/>
            </a:endParaRPr>
          </a:p>
        </p:txBody>
      </p:sp>
      <p:sp>
        <p:nvSpPr>
          <p:cNvPr id="328" name="Google Shape;328;p2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29"/>
        <p:cNvGrpSpPr/>
        <p:nvPr/>
      </p:nvGrpSpPr>
      <p:grpSpPr>
        <a:xfrm>
          <a:off x="0" y="0"/>
          <a:ext cx="0" cy="0"/>
          <a:chOff x="0" y="0"/>
          <a:chExt cx="0" cy="0"/>
        </a:xfrm>
      </p:grpSpPr>
      <p:sp>
        <p:nvSpPr>
          <p:cNvPr id="330" name="Google Shape;330;p29"/>
          <p:cNvSpPr txBox="1">
            <a:spLocks noGrp="1"/>
          </p:cNvSpPr>
          <p:nvPr>
            <p:ph type="title" hasCustomPrompt="1"/>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500"/>
              <a:buNone/>
              <a:defRPr sz="3600"/>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r>
              <a:rPr lang="en-US" err="1"/>
              <a:t>dfbgb</a:t>
            </a:r>
            <a:endParaRPr/>
          </a:p>
        </p:txBody>
      </p:sp>
      <p:sp>
        <p:nvSpPr>
          <p:cNvPr id="331" name="Google Shape;331;p29"/>
          <p:cNvSpPr txBox="1">
            <a:spLocks noGrp="1"/>
          </p:cNvSpPr>
          <p:nvPr>
            <p:ph type="body" idx="1" hasCustomPrompt="1"/>
          </p:nvPr>
        </p:nvSpPr>
        <p:spPr>
          <a:xfrm>
            <a:off x="720000" y="1215752"/>
            <a:ext cx="77040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Clr>
                <a:schemeClr val="lt2"/>
              </a:buClr>
              <a:buSzPts val="1400"/>
              <a:buChar char="●"/>
              <a:defRPr sz="2800"/>
            </a:lvl1pPr>
            <a:lvl2pPr marL="914400" lvl="1" indent="-317500" algn="l">
              <a:lnSpc>
                <a:spcPct val="100000"/>
              </a:lnSpc>
              <a:spcBef>
                <a:spcPts val="0"/>
              </a:spcBef>
              <a:spcAft>
                <a:spcPts val="0"/>
              </a:spcAft>
              <a:buSzPts val="1400"/>
              <a:buFont typeface="Nunito Light"/>
              <a:buChar char="○"/>
              <a:defRPr sz="2400"/>
            </a:lvl2pPr>
            <a:lvl3pPr marL="1371600" lvl="2" indent="-317500" algn="l">
              <a:lnSpc>
                <a:spcPct val="100000"/>
              </a:lnSpc>
              <a:spcBef>
                <a:spcPts val="0"/>
              </a:spcBef>
              <a:spcAft>
                <a:spcPts val="0"/>
              </a:spcAft>
              <a:buSzPts val="1400"/>
              <a:buFont typeface="Nunito Light"/>
              <a:buChar char="■"/>
              <a:defRPr/>
            </a:lvl3pPr>
            <a:lvl4pPr marL="1828800" lvl="3" indent="-317500" algn="l">
              <a:lnSpc>
                <a:spcPct val="100000"/>
              </a:lnSpc>
              <a:spcBef>
                <a:spcPts val="0"/>
              </a:spcBef>
              <a:spcAft>
                <a:spcPts val="0"/>
              </a:spcAft>
              <a:buSzPts val="1400"/>
              <a:buFont typeface="Nunito Light"/>
              <a:buChar char="●"/>
              <a:defRPr/>
            </a:lvl4pPr>
            <a:lvl5pPr marL="2286000" lvl="4" indent="-317500" algn="l">
              <a:lnSpc>
                <a:spcPct val="100000"/>
              </a:lnSpc>
              <a:spcBef>
                <a:spcPts val="0"/>
              </a:spcBef>
              <a:spcAft>
                <a:spcPts val="0"/>
              </a:spcAft>
              <a:buSzPts val="1400"/>
              <a:buFont typeface="Nunito Light"/>
              <a:buChar char="○"/>
              <a:defRPr/>
            </a:lvl5pPr>
            <a:lvl6pPr marL="2743200" lvl="5" indent="-317500" algn="l">
              <a:lnSpc>
                <a:spcPct val="100000"/>
              </a:lnSpc>
              <a:spcBef>
                <a:spcPts val="0"/>
              </a:spcBef>
              <a:spcAft>
                <a:spcPts val="0"/>
              </a:spcAft>
              <a:buSzPts val="1400"/>
              <a:buFont typeface="Nunito Light"/>
              <a:buChar char="■"/>
              <a:defRPr/>
            </a:lvl6pPr>
            <a:lvl7pPr marL="3200400" lvl="6" indent="-317500" algn="l">
              <a:lnSpc>
                <a:spcPct val="100000"/>
              </a:lnSpc>
              <a:spcBef>
                <a:spcPts val="0"/>
              </a:spcBef>
              <a:spcAft>
                <a:spcPts val="0"/>
              </a:spcAft>
              <a:buSzPts val="1400"/>
              <a:buFont typeface="Nunito Light"/>
              <a:buChar char="●"/>
              <a:defRPr/>
            </a:lvl7pPr>
            <a:lvl8pPr marL="3657600" lvl="7" indent="-317500" algn="l">
              <a:lnSpc>
                <a:spcPct val="100000"/>
              </a:lnSpc>
              <a:spcBef>
                <a:spcPts val="0"/>
              </a:spcBef>
              <a:spcAft>
                <a:spcPts val="0"/>
              </a:spcAft>
              <a:buSzPts val="1400"/>
              <a:buFont typeface="Nunito Light"/>
              <a:buChar char="○"/>
              <a:defRPr/>
            </a:lvl8pPr>
            <a:lvl9pPr marL="4114800" lvl="8" indent="-317500" algn="l">
              <a:lnSpc>
                <a:spcPct val="100000"/>
              </a:lnSpc>
              <a:spcBef>
                <a:spcPts val="0"/>
              </a:spcBef>
              <a:spcAft>
                <a:spcPts val="0"/>
              </a:spcAft>
              <a:buSzPts val="1400"/>
              <a:buFont typeface="Nunito Light"/>
              <a:buChar char="■"/>
              <a:defRPr/>
            </a:lvl9pPr>
          </a:lstStyle>
          <a:p>
            <a:r>
              <a:rPr lang="en-US" err="1"/>
              <a:t>Ygghg</a:t>
            </a:r>
            <a:endParaRPr lang="en-US"/>
          </a:p>
          <a:p>
            <a:pPr lvl="1"/>
            <a:r>
              <a:rPr lang="en-US" sz="2000" err="1"/>
              <a:t>dgsgs</a:t>
            </a:r>
            <a:endParaRPr/>
          </a:p>
        </p:txBody>
      </p:sp>
      <p:sp>
        <p:nvSpPr>
          <p:cNvPr id="332" name="Google Shape;332;p29"/>
          <p:cNvSpPr/>
          <p:nvPr/>
        </p:nvSpPr>
        <p:spPr>
          <a:xfrm rot="8795197">
            <a:off x="6905468" y="-1951420"/>
            <a:ext cx="4390661" cy="2873168"/>
          </a:xfrm>
          <a:custGeom>
            <a:avLst/>
            <a:gdLst/>
            <a:ahLst/>
            <a:cxnLst/>
            <a:rect l="l" t="t" r="r" b="b"/>
            <a:pathLst>
              <a:path w="99931" h="65393" extrusionOk="0">
                <a:moveTo>
                  <a:pt x="51018" y="0"/>
                </a:moveTo>
                <a:cubicBezTo>
                  <a:pt x="47578" y="0"/>
                  <a:pt x="44122" y="549"/>
                  <a:pt x="40789" y="1652"/>
                </a:cubicBezTo>
                <a:cubicBezTo>
                  <a:pt x="29627" y="5342"/>
                  <a:pt x="18485" y="11536"/>
                  <a:pt x="10042" y="19004"/>
                </a:cubicBezTo>
                <a:cubicBezTo>
                  <a:pt x="6879" y="21799"/>
                  <a:pt x="3878" y="24920"/>
                  <a:pt x="2115" y="28755"/>
                </a:cubicBezTo>
                <a:cubicBezTo>
                  <a:pt x="356" y="32586"/>
                  <a:pt x="1" y="37266"/>
                  <a:pt x="2062" y="40949"/>
                </a:cubicBezTo>
                <a:cubicBezTo>
                  <a:pt x="3404" y="43350"/>
                  <a:pt x="5629" y="45124"/>
                  <a:pt x="7920" y="46654"/>
                </a:cubicBezTo>
                <a:cubicBezTo>
                  <a:pt x="10894" y="48635"/>
                  <a:pt x="14133" y="50328"/>
                  <a:pt x="17643" y="50998"/>
                </a:cubicBezTo>
                <a:cubicBezTo>
                  <a:pt x="19038" y="51264"/>
                  <a:pt x="20440" y="51365"/>
                  <a:pt x="21849" y="51365"/>
                </a:cubicBezTo>
                <a:cubicBezTo>
                  <a:pt x="25996" y="51365"/>
                  <a:pt x="30193" y="50489"/>
                  <a:pt x="34369" y="50374"/>
                </a:cubicBezTo>
                <a:cubicBezTo>
                  <a:pt x="34698" y="50365"/>
                  <a:pt x="35026" y="50361"/>
                  <a:pt x="35354" y="50361"/>
                </a:cubicBezTo>
                <a:cubicBezTo>
                  <a:pt x="49416" y="50361"/>
                  <a:pt x="62083" y="58642"/>
                  <a:pt x="75378" y="63440"/>
                </a:cubicBezTo>
                <a:cubicBezTo>
                  <a:pt x="78400" y="64530"/>
                  <a:pt x="81769" y="65392"/>
                  <a:pt x="84971" y="65392"/>
                </a:cubicBezTo>
                <a:cubicBezTo>
                  <a:pt x="87798" y="65392"/>
                  <a:pt x="90494" y="64720"/>
                  <a:pt x="92704" y="62939"/>
                </a:cubicBezTo>
                <a:cubicBezTo>
                  <a:pt x="94685" y="61341"/>
                  <a:pt x="95969" y="59054"/>
                  <a:pt x="97113" y="56783"/>
                </a:cubicBezTo>
                <a:cubicBezTo>
                  <a:pt x="98577" y="53881"/>
                  <a:pt x="99931" y="50676"/>
                  <a:pt x="99384" y="47472"/>
                </a:cubicBezTo>
                <a:cubicBezTo>
                  <a:pt x="98703" y="43488"/>
                  <a:pt x="95293" y="40570"/>
                  <a:pt x="91866" y="38425"/>
                </a:cubicBezTo>
                <a:cubicBezTo>
                  <a:pt x="88440" y="36280"/>
                  <a:pt x="84647" y="34422"/>
                  <a:pt x="82273" y="31152"/>
                </a:cubicBezTo>
                <a:cubicBezTo>
                  <a:pt x="78357" y="25768"/>
                  <a:pt x="79359" y="18090"/>
                  <a:pt x="76013" y="12336"/>
                </a:cubicBezTo>
                <a:cubicBezTo>
                  <a:pt x="74124" y="9085"/>
                  <a:pt x="71004" y="6741"/>
                  <a:pt x="67800" y="4772"/>
                </a:cubicBezTo>
                <a:cubicBezTo>
                  <a:pt x="67624" y="4665"/>
                  <a:pt x="67444" y="4554"/>
                  <a:pt x="67268" y="4451"/>
                </a:cubicBezTo>
                <a:cubicBezTo>
                  <a:pt x="62303" y="1489"/>
                  <a:pt x="56682" y="0"/>
                  <a:pt x="51018"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3" name="Google Shape;333;p29"/>
          <p:cNvSpPr/>
          <p:nvPr/>
        </p:nvSpPr>
        <p:spPr>
          <a:xfrm flipH="1">
            <a:off x="8645921" y="1017725"/>
            <a:ext cx="78900" cy="789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4" name="Google Shape;334;p29"/>
          <p:cNvSpPr/>
          <p:nvPr/>
        </p:nvSpPr>
        <p:spPr>
          <a:xfrm flipH="1">
            <a:off x="8834009" y="633575"/>
            <a:ext cx="104100" cy="1041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35" name="Google Shape;335;p29"/>
          <p:cNvGrpSpPr/>
          <p:nvPr/>
        </p:nvGrpSpPr>
        <p:grpSpPr>
          <a:xfrm flipH="1">
            <a:off x="8424009" y="308225"/>
            <a:ext cx="136800" cy="136800"/>
            <a:chOff x="407500" y="1435050"/>
            <a:chExt cx="136800" cy="136800"/>
          </a:xfrm>
        </p:grpSpPr>
        <p:cxnSp>
          <p:nvCxnSpPr>
            <p:cNvPr id="336" name="Google Shape;336;p29"/>
            <p:cNvCxnSpPr/>
            <p:nvPr/>
          </p:nvCxnSpPr>
          <p:spPr>
            <a:xfrm>
              <a:off x="407500" y="1503450"/>
              <a:ext cx="136800" cy="0"/>
            </a:xfrm>
            <a:prstGeom prst="straightConnector1">
              <a:avLst/>
            </a:prstGeom>
            <a:noFill/>
            <a:ln w="19050" cap="flat" cmpd="sng">
              <a:solidFill>
                <a:schemeClr val="dk1"/>
              </a:solidFill>
              <a:prstDash val="solid"/>
              <a:round/>
              <a:headEnd type="none" w="sm" len="sm"/>
              <a:tailEnd type="none" w="sm" len="sm"/>
            </a:ln>
          </p:spPr>
        </p:cxnSp>
        <p:cxnSp>
          <p:nvCxnSpPr>
            <p:cNvPr id="337" name="Google Shape;337;p29"/>
            <p:cNvCxnSpPr/>
            <p:nvPr/>
          </p:nvCxnSpPr>
          <p:spPr>
            <a:xfrm rot="5400000">
              <a:off x="407500" y="1503450"/>
              <a:ext cx="136800" cy="0"/>
            </a:xfrm>
            <a:prstGeom prst="straightConnector1">
              <a:avLst/>
            </a:prstGeom>
            <a:noFill/>
            <a:ln w="19050" cap="flat" cmpd="sng">
              <a:solidFill>
                <a:schemeClr val="dk1"/>
              </a:solidFill>
              <a:prstDash val="solid"/>
              <a:round/>
              <a:headEnd type="none" w="sm" len="sm"/>
              <a:tailEnd type="none" w="sm" len="sm"/>
            </a:ln>
          </p:spPr>
        </p:cxnSp>
      </p:grpSp>
      <p:sp>
        <p:nvSpPr>
          <p:cNvPr id="338" name="Google Shape;338;p2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339"/>
        <p:cNvGrpSpPr/>
        <p:nvPr/>
      </p:nvGrpSpPr>
      <p:grpSpPr>
        <a:xfrm>
          <a:off x="0" y="0"/>
          <a:ext cx="0" cy="0"/>
          <a:chOff x="0" y="0"/>
          <a:chExt cx="0" cy="0"/>
        </a:xfrm>
      </p:grpSpPr>
      <p:sp>
        <p:nvSpPr>
          <p:cNvPr id="340" name="Google Shape;340;p3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35"/>
        <p:cNvGrpSpPr/>
        <p:nvPr/>
      </p:nvGrpSpPr>
      <p:grpSpPr>
        <a:xfrm>
          <a:off x="0" y="0"/>
          <a:ext cx="0" cy="0"/>
          <a:chOff x="0" y="0"/>
          <a:chExt cx="0" cy="0"/>
        </a:xfrm>
      </p:grpSpPr>
      <p:sp>
        <p:nvSpPr>
          <p:cNvPr id="36" name="Google Shape;36;p4"/>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sp>
        <p:nvSpPr>
          <p:cNvPr id="37" name="Google Shape;37;p4"/>
          <p:cNvSpPr txBox="1">
            <a:spLocks noGrp="1"/>
          </p:cNvSpPr>
          <p:nvPr>
            <p:ph type="subTitle" idx="1"/>
          </p:nvPr>
        </p:nvSpPr>
        <p:spPr>
          <a:xfrm>
            <a:off x="720000" y="2132993"/>
            <a:ext cx="2441700" cy="5727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38" name="Google Shape;38;p4"/>
          <p:cNvSpPr txBox="1">
            <a:spLocks noGrp="1"/>
          </p:cNvSpPr>
          <p:nvPr>
            <p:ph type="subTitle" idx="2"/>
          </p:nvPr>
        </p:nvSpPr>
        <p:spPr>
          <a:xfrm>
            <a:off x="3351157" y="2132993"/>
            <a:ext cx="2441700" cy="5727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39" name="Google Shape;39;p4"/>
          <p:cNvSpPr txBox="1">
            <a:spLocks noGrp="1"/>
          </p:cNvSpPr>
          <p:nvPr>
            <p:ph type="subTitle" idx="3"/>
          </p:nvPr>
        </p:nvSpPr>
        <p:spPr>
          <a:xfrm>
            <a:off x="720000" y="3866175"/>
            <a:ext cx="2441700" cy="5727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40" name="Google Shape;40;p4"/>
          <p:cNvSpPr txBox="1">
            <a:spLocks noGrp="1"/>
          </p:cNvSpPr>
          <p:nvPr>
            <p:ph type="subTitle" idx="4"/>
          </p:nvPr>
        </p:nvSpPr>
        <p:spPr>
          <a:xfrm>
            <a:off x="3351157" y="3866175"/>
            <a:ext cx="2441700" cy="5727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41" name="Google Shape;41;p4"/>
          <p:cNvSpPr txBox="1">
            <a:spLocks noGrp="1"/>
          </p:cNvSpPr>
          <p:nvPr>
            <p:ph type="subTitle" idx="5"/>
          </p:nvPr>
        </p:nvSpPr>
        <p:spPr>
          <a:xfrm>
            <a:off x="5982297" y="2132993"/>
            <a:ext cx="2441700" cy="5727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42" name="Google Shape;42;p4"/>
          <p:cNvSpPr txBox="1">
            <a:spLocks noGrp="1"/>
          </p:cNvSpPr>
          <p:nvPr>
            <p:ph type="subTitle" idx="6"/>
          </p:nvPr>
        </p:nvSpPr>
        <p:spPr>
          <a:xfrm>
            <a:off x="5982297" y="3866175"/>
            <a:ext cx="2441700" cy="5727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43" name="Google Shape;43;p4"/>
          <p:cNvSpPr txBox="1">
            <a:spLocks noGrp="1"/>
          </p:cNvSpPr>
          <p:nvPr>
            <p:ph type="title" idx="7"/>
          </p:nvPr>
        </p:nvSpPr>
        <p:spPr>
          <a:xfrm>
            <a:off x="720000" y="1351850"/>
            <a:ext cx="2441700" cy="4476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3000"/>
              <a:buNone/>
              <a:defRPr sz="3000">
                <a:solidFill>
                  <a:schemeClr val="lt2"/>
                </a:solidFill>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44" name="Google Shape;44;p4"/>
          <p:cNvSpPr txBox="1">
            <a:spLocks noGrp="1"/>
          </p:cNvSpPr>
          <p:nvPr>
            <p:ph type="title" idx="8"/>
          </p:nvPr>
        </p:nvSpPr>
        <p:spPr>
          <a:xfrm>
            <a:off x="720000" y="3084449"/>
            <a:ext cx="2441700" cy="4476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3000"/>
              <a:buNone/>
              <a:defRPr sz="3000">
                <a:solidFill>
                  <a:schemeClr val="lt2"/>
                </a:solidFill>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45" name="Google Shape;45;p4"/>
          <p:cNvSpPr txBox="1">
            <a:spLocks noGrp="1"/>
          </p:cNvSpPr>
          <p:nvPr>
            <p:ph type="title" idx="9"/>
          </p:nvPr>
        </p:nvSpPr>
        <p:spPr>
          <a:xfrm>
            <a:off x="3351162" y="1351850"/>
            <a:ext cx="2441700" cy="4476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3000"/>
              <a:buNone/>
              <a:defRPr sz="3000">
                <a:solidFill>
                  <a:schemeClr val="lt2"/>
                </a:solidFill>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46" name="Google Shape;46;p4"/>
          <p:cNvSpPr txBox="1">
            <a:spLocks noGrp="1"/>
          </p:cNvSpPr>
          <p:nvPr>
            <p:ph type="title" idx="13"/>
          </p:nvPr>
        </p:nvSpPr>
        <p:spPr>
          <a:xfrm>
            <a:off x="3351162" y="3084450"/>
            <a:ext cx="2441700" cy="4476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3000"/>
              <a:buNone/>
              <a:defRPr sz="3000">
                <a:solidFill>
                  <a:schemeClr val="lt2"/>
                </a:solidFill>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47" name="Google Shape;47;p4"/>
          <p:cNvSpPr txBox="1">
            <a:spLocks noGrp="1"/>
          </p:cNvSpPr>
          <p:nvPr>
            <p:ph type="title" idx="14"/>
          </p:nvPr>
        </p:nvSpPr>
        <p:spPr>
          <a:xfrm>
            <a:off x="5982301" y="1351850"/>
            <a:ext cx="2441700" cy="4476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3000"/>
              <a:buNone/>
              <a:defRPr sz="3000">
                <a:solidFill>
                  <a:schemeClr val="lt2"/>
                </a:solidFill>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48" name="Google Shape;48;p4"/>
          <p:cNvSpPr txBox="1">
            <a:spLocks noGrp="1"/>
          </p:cNvSpPr>
          <p:nvPr>
            <p:ph type="title" idx="15"/>
          </p:nvPr>
        </p:nvSpPr>
        <p:spPr>
          <a:xfrm>
            <a:off x="5982301" y="3084449"/>
            <a:ext cx="2441700" cy="4476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3000"/>
              <a:buNone/>
              <a:defRPr sz="3000">
                <a:solidFill>
                  <a:schemeClr val="lt2"/>
                </a:solidFill>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49" name="Google Shape;49;p4"/>
          <p:cNvSpPr txBox="1">
            <a:spLocks noGrp="1"/>
          </p:cNvSpPr>
          <p:nvPr>
            <p:ph type="subTitle" idx="16"/>
          </p:nvPr>
        </p:nvSpPr>
        <p:spPr>
          <a:xfrm>
            <a:off x="720000" y="1724912"/>
            <a:ext cx="2441700" cy="4848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Font typeface="Bebas Neue"/>
              <a:buNone/>
              <a:defRPr sz="2200">
                <a:solidFill>
                  <a:schemeClr val="dk1"/>
                </a:solidFill>
                <a:latin typeface="Barlow Medium"/>
                <a:ea typeface="Barlow Medium"/>
                <a:cs typeface="Barlow Medium"/>
                <a:sym typeface="Barlow Medium"/>
              </a:defRPr>
            </a:lvl1pPr>
            <a:lvl2pPr lvl="1" algn="l">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l">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l">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l">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l">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l">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l">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l">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50" name="Google Shape;50;p4"/>
          <p:cNvSpPr txBox="1">
            <a:spLocks noGrp="1"/>
          </p:cNvSpPr>
          <p:nvPr>
            <p:ph type="subTitle" idx="17"/>
          </p:nvPr>
        </p:nvSpPr>
        <p:spPr>
          <a:xfrm>
            <a:off x="3351157" y="1724912"/>
            <a:ext cx="2441700" cy="4848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Font typeface="Bebas Neue"/>
              <a:buNone/>
              <a:defRPr sz="2200">
                <a:solidFill>
                  <a:schemeClr val="dk1"/>
                </a:solidFill>
                <a:latin typeface="Barlow Medium"/>
                <a:ea typeface="Barlow Medium"/>
                <a:cs typeface="Barlow Medium"/>
                <a:sym typeface="Barlow Medium"/>
              </a:defRPr>
            </a:lvl1pPr>
            <a:lvl2pPr lvl="1" algn="l">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l">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l">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l">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l">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l">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l">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l">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51" name="Google Shape;51;p4"/>
          <p:cNvSpPr txBox="1">
            <a:spLocks noGrp="1"/>
          </p:cNvSpPr>
          <p:nvPr>
            <p:ph type="subTitle" idx="18"/>
          </p:nvPr>
        </p:nvSpPr>
        <p:spPr>
          <a:xfrm>
            <a:off x="5982297" y="1724912"/>
            <a:ext cx="2441700" cy="4848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Font typeface="Bebas Neue"/>
              <a:buNone/>
              <a:defRPr sz="2200">
                <a:solidFill>
                  <a:schemeClr val="dk1"/>
                </a:solidFill>
                <a:latin typeface="Barlow Medium"/>
                <a:ea typeface="Barlow Medium"/>
                <a:cs typeface="Barlow Medium"/>
                <a:sym typeface="Barlow Medium"/>
              </a:defRPr>
            </a:lvl1pPr>
            <a:lvl2pPr lvl="1" algn="l">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l">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l">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l">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l">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l">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l">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l">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52" name="Google Shape;52;p4"/>
          <p:cNvSpPr txBox="1">
            <a:spLocks noGrp="1"/>
          </p:cNvSpPr>
          <p:nvPr>
            <p:ph type="subTitle" idx="19"/>
          </p:nvPr>
        </p:nvSpPr>
        <p:spPr>
          <a:xfrm>
            <a:off x="720000" y="3457575"/>
            <a:ext cx="2441700" cy="4848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Font typeface="Bebas Neue"/>
              <a:buNone/>
              <a:defRPr sz="2200">
                <a:solidFill>
                  <a:schemeClr val="dk1"/>
                </a:solidFill>
                <a:latin typeface="Barlow Medium"/>
                <a:ea typeface="Barlow Medium"/>
                <a:cs typeface="Barlow Medium"/>
                <a:sym typeface="Barlow Medium"/>
              </a:defRPr>
            </a:lvl1pPr>
            <a:lvl2pPr lvl="1" algn="l">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l">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l">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l">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l">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l">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l">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l">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53" name="Google Shape;53;p4"/>
          <p:cNvSpPr txBox="1">
            <a:spLocks noGrp="1"/>
          </p:cNvSpPr>
          <p:nvPr>
            <p:ph type="subTitle" idx="20"/>
          </p:nvPr>
        </p:nvSpPr>
        <p:spPr>
          <a:xfrm>
            <a:off x="3351157" y="3457575"/>
            <a:ext cx="2441700" cy="4848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Font typeface="Bebas Neue"/>
              <a:buNone/>
              <a:defRPr sz="2200">
                <a:solidFill>
                  <a:schemeClr val="dk1"/>
                </a:solidFill>
                <a:latin typeface="Barlow Medium"/>
                <a:ea typeface="Barlow Medium"/>
                <a:cs typeface="Barlow Medium"/>
                <a:sym typeface="Barlow Medium"/>
              </a:defRPr>
            </a:lvl1pPr>
            <a:lvl2pPr lvl="1" algn="l">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l">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l">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l">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l">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l">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l">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l">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54" name="Google Shape;54;p4"/>
          <p:cNvSpPr txBox="1">
            <a:spLocks noGrp="1"/>
          </p:cNvSpPr>
          <p:nvPr>
            <p:ph type="subTitle" idx="21"/>
          </p:nvPr>
        </p:nvSpPr>
        <p:spPr>
          <a:xfrm>
            <a:off x="5982297" y="3457575"/>
            <a:ext cx="2441700" cy="4848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Font typeface="Bebas Neue"/>
              <a:buNone/>
              <a:defRPr sz="2200">
                <a:solidFill>
                  <a:schemeClr val="dk1"/>
                </a:solidFill>
                <a:latin typeface="Barlow Medium"/>
                <a:ea typeface="Barlow Medium"/>
                <a:cs typeface="Barlow Medium"/>
                <a:sym typeface="Barlow Medium"/>
              </a:defRPr>
            </a:lvl1pPr>
            <a:lvl2pPr lvl="1" algn="l">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l">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l">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l">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l">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l">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l">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l">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55" name="Google Shape;55;p4"/>
          <p:cNvSpPr/>
          <p:nvPr/>
        </p:nvSpPr>
        <p:spPr>
          <a:xfrm>
            <a:off x="276688" y="4692350"/>
            <a:ext cx="104100" cy="1041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56" name="Google Shape;56;p4"/>
          <p:cNvGrpSpPr/>
          <p:nvPr/>
        </p:nvGrpSpPr>
        <p:grpSpPr>
          <a:xfrm>
            <a:off x="405413" y="4255425"/>
            <a:ext cx="136800" cy="136800"/>
            <a:chOff x="407500" y="1435050"/>
            <a:chExt cx="136800" cy="136800"/>
          </a:xfrm>
        </p:grpSpPr>
        <p:cxnSp>
          <p:nvCxnSpPr>
            <p:cNvPr id="57" name="Google Shape;57;p4"/>
            <p:cNvCxnSpPr/>
            <p:nvPr/>
          </p:nvCxnSpPr>
          <p:spPr>
            <a:xfrm>
              <a:off x="407500" y="1503450"/>
              <a:ext cx="136800" cy="0"/>
            </a:xfrm>
            <a:prstGeom prst="straightConnector1">
              <a:avLst/>
            </a:prstGeom>
            <a:noFill/>
            <a:ln w="19050" cap="flat" cmpd="sng">
              <a:solidFill>
                <a:schemeClr val="dk1"/>
              </a:solidFill>
              <a:prstDash val="solid"/>
              <a:round/>
              <a:headEnd type="none" w="sm" len="sm"/>
              <a:tailEnd type="none" w="sm" len="sm"/>
            </a:ln>
          </p:spPr>
        </p:cxnSp>
        <p:cxnSp>
          <p:nvCxnSpPr>
            <p:cNvPr id="58" name="Google Shape;58;p4"/>
            <p:cNvCxnSpPr/>
            <p:nvPr/>
          </p:nvCxnSpPr>
          <p:spPr>
            <a:xfrm rot="5400000">
              <a:off x="407500" y="1503450"/>
              <a:ext cx="136800" cy="0"/>
            </a:xfrm>
            <a:prstGeom prst="straightConnector1">
              <a:avLst/>
            </a:prstGeom>
            <a:noFill/>
            <a:ln w="19050" cap="flat" cmpd="sng">
              <a:solidFill>
                <a:schemeClr val="dk1"/>
              </a:solidFill>
              <a:prstDash val="solid"/>
              <a:round/>
              <a:headEnd type="none" w="sm" len="sm"/>
              <a:tailEnd type="none" w="sm" len="sm"/>
            </a:ln>
          </p:spPr>
        </p:cxnSp>
      </p:grpSp>
      <p:sp>
        <p:nvSpPr>
          <p:cNvPr id="59" name="Google Shape;59;p4"/>
          <p:cNvSpPr/>
          <p:nvPr/>
        </p:nvSpPr>
        <p:spPr>
          <a:xfrm>
            <a:off x="634325" y="4821250"/>
            <a:ext cx="78900" cy="789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 name="Google Shape;60;p4"/>
          <p:cNvSpPr/>
          <p:nvPr/>
        </p:nvSpPr>
        <p:spPr>
          <a:xfrm rot="10800000" flipH="1">
            <a:off x="5813950" y="-377375"/>
            <a:ext cx="3639309" cy="1016589"/>
          </a:xfrm>
          <a:custGeom>
            <a:avLst/>
            <a:gdLst/>
            <a:ahLst/>
            <a:cxnLst/>
            <a:rect l="l" t="t" r="r" b="b"/>
            <a:pathLst>
              <a:path w="55231" h="15428" extrusionOk="0">
                <a:moveTo>
                  <a:pt x="34848" y="1"/>
                </a:moveTo>
                <a:cubicBezTo>
                  <a:pt x="31934" y="1"/>
                  <a:pt x="29002" y="361"/>
                  <a:pt x="26128" y="867"/>
                </a:cubicBezTo>
                <a:cubicBezTo>
                  <a:pt x="18836" y="2152"/>
                  <a:pt x="11705" y="4377"/>
                  <a:pt x="4971" y="7463"/>
                </a:cubicBezTo>
                <a:cubicBezTo>
                  <a:pt x="1885" y="8878"/>
                  <a:pt x="0" y="12048"/>
                  <a:pt x="188" y="15428"/>
                </a:cubicBezTo>
                <a:lnTo>
                  <a:pt x="55231" y="15428"/>
                </a:lnTo>
                <a:cubicBezTo>
                  <a:pt x="54994" y="13011"/>
                  <a:pt x="54282" y="10648"/>
                  <a:pt x="53028" y="8576"/>
                </a:cubicBezTo>
                <a:cubicBezTo>
                  <a:pt x="50455" y="4331"/>
                  <a:pt x="45786" y="1647"/>
                  <a:pt x="40930" y="607"/>
                </a:cubicBezTo>
                <a:cubicBezTo>
                  <a:pt x="38928" y="178"/>
                  <a:pt x="36892" y="1"/>
                  <a:pt x="34848"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 name="Google Shape;61;p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341"/>
        <p:cNvGrpSpPr/>
        <p:nvPr/>
      </p:nvGrpSpPr>
      <p:grpSpPr>
        <a:xfrm>
          <a:off x="0" y="0"/>
          <a:ext cx="0" cy="0"/>
          <a:chOff x="0" y="0"/>
          <a:chExt cx="0" cy="0"/>
        </a:xfrm>
      </p:grpSpPr>
      <p:sp>
        <p:nvSpPr>
          <p:cNvPr id="342" name="Google Shape;342;p31"/>
          <p:cNvSpPr/>
          <p:nvPr/>
        </p:nvSpPr>
        <p:spPr>
          <a:xfrm rot="-1757279" flipH="1">
            <a:off x="6428406" y="-1749612"/>
            <a:ext cx="3303528" cy="3266403"/>
          </a:xfrm>
          <a:custGeom>
            <a:avLst/>
            <a:gdLst/>
            <a:ahLst/>
            <a:cxnLst/>
            <a:rect l="l" t="t" r="r" b="b"/>
            <a:pathLst>
              <a:path w="55526" h="54902" extrusionOk="0">
                <a:moveTo>
                  <a:pt x="34893" y="1"/>
                </a:moveTo>
                <a:cubicBezTo>
                  <a:pt x="31982" y="1"/>
                  <a:pt x="29053" y="360"/>
                  <a:pt x="26182" y="868"/>
                </a:cubicBezTo>
                <a:cubicBezTo>
                  <a:pt x="18886" y="2153"/>
                  <a:pt x="11758" y="4378"/>
                  <a:pt x="5025" y="7464"/>
                </a:cubicBezTo>
                <a:cubicBezTo>
                  <a:pt x="1897" y="8894"/>
                  <a:pt x="0" y="12129"/>
                  <a:pt x="249" y="15559"/>
                </a:cubicBezTo>
                <a:cubicBezTo>
                  <a:pt x="249" y="15574"/>
                  <a:pt x="249" y="15589"/>
                  <a:pt x="253" y="15608"/>
                </a:cubicBezTo>
                <a:cubicBezTo>
                  <a:pt x="471" y="18713"/>
                  <a:pt x="1889" y="21619"/>
                  <a:pt x="2264" y="24709"/>
                </a:cubicBezTo>
                <a:cubicBezTo>
                  <a:pt x="2945" y="30326"/>
                  <a:pt x="134" y="35932"/>
                  <a:pt x="792" y="41553"/>
                </a:cubicBezTo>
                <a:cubicBezTo>
                  <a:pt x="1595" y="48424"/>
                  <a:pt x="7908" y="53961"/>
                  <a:pt x="14779" y="54779"/>
                </a:cubicBezTo>
                <a:cubicBezTo>
                  <a:pt x="15466" y="54861"/>
                  <a:pt x="16153" y="54901"/>
                  <a:pt x="16840" y="54901"/>
                </a:cubicBezTo>
                <a:cubicBezTo>
                  <a:pt x="23020" y="54901"/>
                  <a:pt x="29074" y="51662"/>
                  <a:pt x="33045" y="46864"/>
                </a:cubicBezTo>
                <a:cubicBezTo>
                  <a:pt x="35305" y="44137"/>
                  <a:pt x="37003" y="40914"/>
                  <a:pt x="39683" y="38601"/>
                </a:cubicBezTo>
                <a:cubicBezTo>
                  <a:pt x="41802" y="36769"/>
                  <a:pt x="44413" y="35618"/>
                  <a:pt x="46700" y="34001"/>
                </a:cubicBezTo>
                <a:cubicBezTo>
                  <a:pt x="51736" y="30433"/>
                  <a:pt x="55013" y="24495"/>
                  <a:pt x="55342" y="18331"/>
                </a:cubicBezTo>
                <a:cubicBezTo>
                  <a:pt x="55525" y="14947"/>
                  <a:pt x="54837" y="11475"/>
                  <a:pt x="53082" y="8576"/>
                </a:cubicBezTo>
                <a:cubicBezTo>
                  <a:pt x="50509" y="4328"/>
                  <a:pt x="45840" y="1648"/>
                  <a:pt x="40984" y="608"/>
                </a:cubicBezTo>
                <a:cubicBezTo>
                  <a:pt x="38979" y="178"/>
                  <a:pt x="36940" y="1"/>
                  <a:pt x="3489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3" name="Google Shape;343;p31"/>
          <p:cNvSpPr/>
          <p:nvPr/>
        </p:nvSpPr>
        <p:spPr>
          <a:xfrm rot="-953446">
            <a:off x="-2061053" y="3538534"/>
            <a:ext cx="4390620" cy="2873140"/>
          </a:xfrm>
          <a:custGeom>
            <a:avLst/>
            <a:gdLst/>
            <a:ahLst/>
            <a:cxnLst/>
            <a:rect l="l" t="t" r="r" b="b"/>
            <a:pathLst>
              <a:path w="99931" h="65393" extrusionOk="0">
                <a:moveTo>
                  <a:pt x="51018" y="0"/>
                </a:moveTo>
                <a:cubicBezTo>
                  <a:pt x="47578" y="0"/>
                  <a:pt x="44122" y="549"/>
                  <a:pt x="40789" y="1652"/>
                </a:cubicBezTo>
                <a:cubicBezTo>
                  <a:pt x="29627" y="5342"/>
                  <a:pt x="18485" y="11536"/>
                  <a:pt x="10042" y="19004"/>
                </a:cubicBezTo>
                <a:cubicBezTo>
                  <a:pt x="6879" y="21799"/>
                  <a:pt x="3878" y="24920"/>
                  <a:pt x="2115" y="28755"/>
                </a:cubicBezTo>
                <a:cubicBezTo>
                  <a:pt x="356" y="32586"/>
                  <a:pt x="1" y="37266"/>
                  <a:pt x="2062" y="40949"/>
                </a:cubicBezTo>
                <a:cubicBezTo>
                  <a:pt x="3404" y="43350"/>
                  <a:pt x="5629" y="45124"/>
                  <a:pt x="7920" y="46654"/>
                </a:cubicBezTo>
                <a:cubicBezTo>
                  <a:pt x="10894" y="48635"/>
                  <a:pt x="14133" y="50328"/>
                  <a:pt x="17643" y="50998"/>
                </a:cubicBezTo>
                <a:cubicBezTo>
                  <a:pt x="19038" y="51264"/>
                  <a:pt x="20440" y="51365"/>
                  <a:pt x="21849" y="51365"/>
                </a:cubicBezTo>
                <a:cubicBezTo>
                  <a:pt x="25996" y="51365"/>
                  <a:pt x="30193" y="50489"/>
                  <a:pt x="34369" y="50374"/>
                </a:cubicBezTo>
                <a:cubicBezTo>
                  <a:pt x="34698" y="50365"/>
                  <a:pt x="35026" y="50361"/>
                  <a:pt x="35354" y="50361"/>
                </a:cubicBezTo>
                <a:cubicBezTo>
                  <a:pt x="49416" y="50361"/>
                  <a:pt x="62083" y="58642"/>
                  <a:pt x="75378" y="63440"/>
                </a:cubicBezTo>
                <a:cubicBezTo>
                  <a:pt x="78400" y="64530"/>
                  <a:pt x="81769" y="65392"/>
                  <a:pt x="84971" y="65392"/>
                </a:cubicBezTo>
                <a:cubicBezTo>
                  <a:pt x="87798" y="65392"/>
                  <a:pt x="90494" y="64720"/>
                  <a:pt x="92704" y="62939"/>
                </a:cubicBezTo>
                <a:cubicBezTo>
                  <a:pt x="94685" y="61341"/>
                  <a:pt x="95969" y="59054"/>
                  <a:pt x="97113" y="56783"/>
                </a:cubicBezTo>
                <a:cubicBezTo>
                  <a:pt x="98577" y="53881"/>
                  <a:pt x="99931" y="50676"/>
                  <a:pt x="99384" y="47472"/>
                </a:cubicBezTo>
                <a:cubicBezTo>
                  <a:pt x="98703" y="43488"/>
                  <a:pt x="95293" y="40570"/>
                  <a:pt x="91866" y="38425"/>
                </a:cubicBezTo>
                <a:cubicBezTo>
                  <a:pt x="88440" y="36280"/>
                  <a:pt x="84647" y="34422"/>
                  <a:pt x="82273" y="31152"/>
                </a:cubicBezTo>
                <a:cubicBezTo>
                  <a:pt x="78357" y="25768"/>
                  <a:pt x="79359" y="18090"/>
                  <a:pt x="76013" y="12336"/>
                </a:cubicBezTo>
                <a:cubicBezTo>
                  <a:pt x="74124" y="9085"/>
                  <a:pt x="71004" y="6741"/>
                  <a:pt x="67800" y="4772"/>
                </a:cubicBezTo>
                <a:cubicBezTo>
                  <a:pt x="67624" y="4665"/>
                  <a:pt x="67444" y="4554"/>
                  <a:pt x="67268" y="4451"/>
                </a:cubicBezTo>
                <a:cubicBezTo>
                  <a:pt x="62303" y="1489"/>
                  <a:pt x="56682" y="0"/>
                  <a:pt x="51018"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4" name="Google Shape;344;p31"/>
          <p:cNvSpPr/>
          <p:nvPr/>
        </p:nvSpPr>
        <p:spPr>
          <a:xfrm>
            <a:off x="947975" y="4458500"/>
            <a:ext cx="78900" cy="789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45" name="Google Shape;345;p31"/>
          <p:cNvGrpSpPr/>
          <p:nvPr/>
        </p:nvGrpSpPr>
        <p:grpSpPr>
          <a:xfrm>
            <a:off x="811163" y="322125"/>
            <a:ext cx="136800" cy="136800"/>
            <a:chOff x="407500" y="1435050"/>
            <a:chExt cx="136800" cy="136800"/>
          </a:xfrm>
        </p:grpSpPr>
        <p:cxnSp>
          <p:nvCxnSpPr>
            <p:cNvPr id="346" name="Google Shape;346;p31"/>
            <p:cNvCxnSpPr/>
            <p:nvPr/>
          </p:nvCxnSpPr>
          <p:spPr>
            <a:xfrm>
              <a:off x="407500" y="1503450"/>
              <a:ext cx="136800" cy="0"/>
            </a:xfrm>
            <a:prstGeom prst="straightConnector1">
              <a:avLst/>
            </a:prstGeom>
            <a:noFill/>
            <a:ln w="19050" cap="flat" cmpd="sng">
              <a:solidFill>
                <a:schemeClr val="dk1"/>
              </a:solidFill>
              <a:prstDash val="solid"/>
              <a:round/>
              <a:headEnd type="none" w="sm" len="sm"/>
              <a:tailEnd type="none" w="sm" len="sm"/>
            </a:ln>
          </p:spPr>
        </p:cxnSp>
        <p:cxnSp>
          <p:nvCxnSpPr>
            <p:cNvPr id="347" name="Google Shape;347;p31"/>
            <p:cNvCxnSpPr/>
            <p:nvPr/>
          </p:nvCxnSpPr>
          <p:spPr>
            <a:xfrm rot="5400000">
              <a:off x="407500" y="1503450"/>
              <a:ext cx="136800" cy="0"/>
            </a:xfrm>
            <a:prstGeom prst="straightConnector1">
              <a:avLst/>
            </a:prstGeom>
            <a:noFill/>
            <a:ln w="19050" cap="flat" cmpd="sng">
              <a:solidFill>
                <a:schemeClr val="dk1"/>
              </a:solidFill>
              <a:prstDash val="solid"/>
              <a:round/>
              <a:headEnd type="none" w="sm" len="sm"/>
              <a:tailEnd type="none" w="sm" len="sm"/>
            </a:ln>
          </p:spPr>
        </p:cxnSp>
      </p:grpSp>
      <p:sp>
        <p:nvSpPr>
          <p:cNvPr id="348" name="Google Shape;348;p31"/>
          <p:cNvSpPr/>
          <p:nvPr/>
        </p:nvSpPr>
        <p:spPr>
          <a:xfrm>
            <a:off x="413663" y="736250"/>
            <a:ext cx="104100" cy="1041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9" name="Google Shape;349;p3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Background 1">
  <p:cSld name="Background 1">
    <p:spTree>
      <p:nvGrpSpPr>
        <p:cNvPr id="1" name="Shape 350"/>
        <p:cNvGrpSpPr/>
        <p:nvPr/>
      </p:nvGrpSpPr>
      <p:grpSpPr>
        <a:xfrm>
          <a:off x="0" y="0"/>
          <a:ext cx="0" cy="0"/>
          <a:chOff x="0" y="0"/>
          <a:chExt cx="0" cy="0"/>
        </a:xfrm>
      </p:grpSpPr>
      <p:sp>
        <p:nvSpPr>
          <p:cNvPr id="351" name="Google Shape;351;p32"/>
          <p:cNvSpPr/>
          <p:nvPr/>
        </p:nvSpPr>
        <p:spPr>
          <a:xfrm>
            <a:off x="4532620" y="0"/>
            <a:ext cx="5614926" cy="1414217"/>
          </a:xfrm>
          <a:custGeom>
            <a:avLst/>
            <a:gdLst/>
            <a:ahLst/>
            <a:cxnLst/>
            <a:rect l="l" t="t" r="r" b="b"/>
            <a:pathLst>
              <a:path w="97996" h="24682" extrusionOk="0">
                <a:moveTo>
                  <a:pt x="1" y="1"/>
                </a:moveTo>
                <a:cubicBezTo>
                  <a:pt x="43" y="81"/>
                  <a:pt x="85" y="158"/>
                  <a:pt x="127" y="234"/>
                </a:cubicBezTo>
                <a:cubicBezTo>
                  <a:pt x="1473" y="2635"/>
                  <a:pt x="3698" y="4413"/>
                  <a:pt x="5989" y="5939"/>
                </a:cubicBezTo>
                <a:cubicBezTo>
                  <a:pt x="8960" y="7924"/>
                  <a:pt x="12198" y="9614"/>
                  <a:pt x="15712" y="10287"/>
                </a:cubicBezTo>
                <a:cubicBezTo>
                  <a:pt x="17106" y="10553"/>
                  <a:pt x="18508" y="10654"/>
                  <a:pt x="19916" y="10654"/>
                </a:cubicBezTo>
                <a:cubicBezTo>
                  <a:pt x="24061" y="10654"/>
                  <a:pt x="28258" y="9778"/>
                  <a:pt x="32434" y="9663"/>
                </a:cubicBezTo>
                <a:cubicBezTo>
                  <a:pt x="32763" y="9654"/>
                  <a:pt x="33091" y="9650"/>
                  <a:pt x="33419" y="9650"/>
                </a:cubicBezTo>
                <a:cubicBezTo>
                  <a:pt x="47481" y="9650"/>
                  <a:pt x="60148" y="17931"/>
                  <a:pt x="73444" y="22729"/>
                </a:cubicBezTo>
                <a:cubicBezTo>
                  <a:pt x="76465" y="23820"/>
                  <a:pt x="79835" y="24681"/>
                  <a:pt x="83037" y="24681"/>
                </a:cubicBezTo>
                <a:cubicBezTo>
                  <a:pt x="85865" y="24681"/>
                  <a:pt x="88561" y="24009"/>
                  <a:pt x="90769" y="22228"/>
                </a:cubicBezTo>
                <a:cubicBezTo>
                  <a:pt x="92750" y="20630"/>
                  <a:pt x="94035" y="18343"/>
                  <a:pt x="95182" y="16072"/>
                </a:cubicBezTo>
                <a:cubicBezTo>
                  <a:pt x="96646" y="13166"/>
                  <a:pt x="97996" y="9965"/>
                  <a:pt x="97449" y="6757"/>
                </a:cubicBezTo>
                <a:cubicBezTo>
                  <a:pt x="96987" y="4039"/>
                  <a:pt x="95251" y="1821"/>
                  <a:pt x="9310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2" name="Google Shape;352;p32"/>
          <p:cNvSpPr/>
          <p:nvPr/>
        </p:nvSpPr>
        <p:spPr>
          <a:xfrm>
            <a:off x="-821750" y="4461375"/>
            <a:ext cx="3639309" cy="1016589"/>
          </a:xfrm>
          <a:custGeom>
            <a:avLst/>
            <a:gdLst/>
            <a:ahLst/>
            <a:cxnLst/>
            <a:rect l="l" t="t" r="r" b="b"/>
            <a:pathLst>
              <a:path w="55231" h="15428" extrusionOk="0">
                <a:moveTo>
                  <a:pt x="34848" y="1"/>
                </a:moveTo>
                <a:cubicBezTo>
                  <a:pt x="31934" y="1"/>
                  <a:pt x="29002" y="361"/>
                  <a:pt x="26128" y="867"/>
                </a:cubicBezTo>
                <a:cubicBezTo>
                  <a:pt x="18836" y="2152"/>
                  <a:pt x="11705" y="4377"/>
                  <a:pt x="4971" y="7463"/>
                </a:cubicBezTo>
                <a:cubicBezTo>
                  <a:pt x="1885" y="8878"/>
                  <a:pt x="0" y="12048"/>
                  <a:pt x="188" y="15428"/>
                </a:cubicBezTo>
                <a:lnTo>
                  <a:pt x="55231" y="15428"/>
                </a:lnTo>
                <a:cubicBezTo>
                  <a:pt x="54994" y="13011"/>
                  <a:pt x="54282" y="10648"/>
                  <a:pt x="53028" y="8576"/>
                </a:cubicBezTo>
                <a:cubicBezTo>
                  <a:pt x="50455" y="4331"/>
                  <a:pt x="45786" y="1647"/>
                  <a:pt x="40930" y="607"/>
                </a:cubicBezTo>
                <a:cubicBezTo>
                  <a:pt x="38928" y="178"/>
                  <a:pt x="36892" y="1"/>
                  <a:pt x="34848"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53" name="Google Shape;353;p32"/>
          <p:cNvGrpSpPr/>
          <p:nvPr/>
        </p:nvGrpSpPr>
        <p:grpSpPr>
          <a:xfrm>
            <a:off x="448563" y="4283850"/>
            <a:ext cx="136800" cy="136800"/>
            <a:chOff x="407500" y="1435050"/>
            <a:chExt cx="136800" cy="136800"/>
          </a:xfrm>
        </p:grpSpPr>
        <p:cxnSp>
          <p:nvCxnSpPr>
            <p:cNvPr id="354" name="Google Shape;354;p32"/>
            <p:cNvCxnSpPr/>
            <p:nvPr/>
          </p:nvCxnSpPr>
          <p:spPr>
            <a:xfrm>
              <a:off x="407500" y="1503450"/>
              <a:ext cx="136800" cy="0"/>
            </a:xfrm>
            <a:prstGeom prst="straightConnector1">
              <a:avLst/>
            </a:prstGeom>
            <a:noFill/>
            <a:ln w="19050" cap="flat" cmpd="sng">
              <a:solidFill>
                <a:schemeClr val="dk1"/>
              </a:solidFill>
              <a:prstDash val="solid"/>
              <a:round/>
              <a:headEnd type="none" w="sm" len="sm"/>
              <a:tailEnd type="none" w="sm" len="sm"/>
            </a:ln>
          </p:spPr>
        </p:cxnSp>
        <p:cxnSp>
          <p:nvCxnSpPr>
            <p:cNvPr id="355" name="Google Shape;355;p32"/>
            <p:cNvCxnSpPr/>
            <p:nvPr/>
          </p:nvCxnSpPr>
          <p:spPr>
            <a:xfrm rot="5400000">
              <a:off x="407500" y="1503450"/>
              <a:ext cx="136800" cy="0"/>
            </a:xfrm>
            <a:prstGeom prst="straightConnector1">
              <a:avLst/>
            </a:prstGeom>
            <a:noFill/>
            <a:ln w="19050" cap="flat" cmpd="sng">
              <a:solidFill>
                <a:schemeClr val="dk1"/>
              </a:solidFill>
              <a:prstDash val="solid"/>
              <a:round/>
              <a:headEnd type="none" w="sm" len="sm"/>
              <a:tailEnd type="none" w="sm" len="sm"/>
            </a:ln>
          </p:spPr>
        </p:cxnSp>
      </p:grpSp>
      <p:grpSp>
        <p:nvGrpSpPr>
          <p:cNvPr id="356" name="Google Shape;356;p32"/>
          <p:cNvGrpSpPr/>
          <p:nvPr/>
        </p:nvGrpSpPr>
        <p:grpSpPr>
          <a:xfrm>
            <a:off x="8800488" y="1685675"/>
            <a:ext cx="136800" cy="136800"/>
            <a:chOff x="407500" y="1435050"/>
            <a:chExt cx="136800" cy="136800"/>
          </a:xfrm>
        </p:grpSpPr>
        <p:cxnSp>
          <p:nvCxnSpPr>
            <p:cNvPr id="357" name="Google Shape;357;p32"/>
            <p:cNvCxnSpPr/>
            <p:nvPr/>
          </p:nvCxnSpPr>
          <p:spPr>
            <a:xfrm>
              <a:off x="407500" y="1503450"/>
              <a:ext cx="136800" cy="0"/>
            </a:xfrm>
            <a:prstGeom prst="straightConnector1">
              <a:avLst/>
            </a:prstGeom>
            <a:noFill/>
            <a:ln w="19050" cap="flat" cmpd="sng">
              <a:solidFill>
                <a:schemeClr val="dk1"/>
              </a:solidFill>
              <a:prstDash val="solid"/>
              <a:round/>
              <a:headEnd type="none" w="sm" len="sm"/>
              <a:tailEnd type="none" w="sm" len="sm"/>
            </a:ln>
          </p:spPr>
        </p:cxnSp>
        <p:cxnSp>
          <p:nvCxnSpPr>
            <p:cNvPr id="358" name="Google Shape;358;p32"/>
            <p:cNvCxnSpPr/>
            <p:nvPr/>
          </p:nvCxnSpPr>
          <p:spPr>
            <a:xfrm rot="5400000">
              <a:off x="407500" y="1503450"/>
              <a:ext cx="136800" cy="0"/>
            </a:xfrm>
            <a:prstGeom prst="straightConnector1">
              <a:avLst/>
            </a:prstGeom>
            <a:noFill/>
            <a:ln w="19050" cap="flat" cmpd="sng">
              <a:solidFill>
                <a:schemeClr val="dk1"/>
              </a:solidFill>
              <a:prstDash val="solid"/>
              <a:round/>
              <a:headEnd type="none" w="sm" len="sm"/>
              <a:tailEnd type="none" w="sm" len="sm"/>
            </a:ln>
          </p:spPr>
        </p:cxnSp>
      </p:grpSp>
      <p:sp>
        <p:nvSpPr>
          <p:cNvPr id="359" name="Google Shape;359;p32"/>
          <p:cNvSpPr/>
          <p:nvPr/>
        </p:nvSpPr>
        <p:spPr>
          <a:xfrm>
            <a:off x="7267500" y="393750"/>
            <a:ext cx="78900" cy="789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0" name="Google Shape;360;p32"/>
          <p:cNvSpPr/>
          <p:nvPr/>
        </p:nvSpPr>
        <p:spPr>
          <a:xfrm>
            <a:off x="2864538" y="4859125"/>
            <a:ext cx="104100" cy="1041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1" name="Google Shape;361;p3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extLst>
      <p:ext uri="{BB962C8B-B14F-4D97-AF65-F5344CB8AC3E}">
        <p14:creationId xmlns:p14="http://schemas.microsoft.com/office/powerpoint/2010/main" xmlns="" val="37857846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2"/>
        <p:cNvGrpSpPr/>
        <p:nvPr/>
      </p:nvGrpSpPr>
      <p:grpSpPr>
        <a:xfrm>
          <a:off x="0" y="0"/>
          <a:ext cx="0" cy="0"/>
          <a:chOff x="0" y="0"/>
          <a:chExt cx="0" cy="0"/>
        </a:xfrm>
      </p:grpSpPr>
      <p:sp>
        <p:nvSpPr>
          <p:cNvPr id="63" name="Google Shape;63;p5"/>
          <p:cNvSpPr/>
          <p:nvPr/>
        </p:nvSpPr>
        <p:spPr>
          <a:xfrm rot="1757279">
            <a:off x="-423255" y="-1563587"/>
            <a:ext cx="3303528" cy="3266403"/>
          </a:xfrm>
          <a:custGeom>
            <a:avLst/>
            <a:gdLst/>
            <a:ahLst/>
            <a:cxnLst/>
            <a:rect l="l" t="t" r="r" b="b"/>
            <a:pathLst>
              <a:path w="55526" h="54902" extrusionOk="0">
                <a:moveTo>
                  <a:pt x="34893" y="1"/>
                </a:moveTo>
                <a:cubicBezTo>
                  <a:pt x="31982" y="1"/>
                  <a:pt x="29053" y="360"/>
                  <a:pt x="26182" y="868"/>
                </a:cubicBezTo>
                <a:cubicBezTo>
                  <a:pt x="18886" y="2153"/>
                  <a:pt x="11758" y="4378"/>
                  <a:pt x="5025" y="7464"/>
                </a:cubicBezTo>
                <a:cubicBezTo>
                  <a:pt x="1897" y="8894"/>
                  <a:pt x="0" y="12129"/>
                  <a:pt x="249" y="15559"/>
                </a:cubicBezTo>
                <a:cubicBezTo>
                  <a:pt x="249" y="15574"/>
                  <a:pt x="249" y="15589"/>
                  <a:pt x="253" y="15608"/>
                </a:cubicBezTo>
                <a:cubicBezTo>
                  <a:pt x="471" y="18713"/>
                  <a:pt x="1889" y="21619"/>
                  <a:pt x="2264" y="24709"/>
                </a:cubicBezTo>
                <a:cubicBezTo>
                  <a:pt x="2945" y="30326"/>
                  <a:pt x="134" y="35932"/>
                  <a:pt x="792" y="41553"/>
                </a:cubicBezTo>
                <a:cubicBezTo>
                  <a:pt x="1595" y="48424"/>
                  <a:pt x="7908" y="53961"/>
                  <a:pt x="14779" y="54779"/>
                </a:cubicBezTo>
                <a:cubicBezTo>
                  <a:pt x="15466" y="54861"/>
                  <a:pt x="16153" y="54901"/>
                  <a:pt x="16840" y="54901"/>
                </a:cubicBezTo>
                <a:cubicBezTo>
                  <a:pt x="23020" y="54901"/>
                  <a:pt x="29074" y="51662"/>
                  <a:pt x="33045" y="46864"/>
                </a:cubicBezTo>
                <a:cubicBezTo>
                  <a:pt x="35305" y="44137"/>
                  <a:pt x="37003" y="40914"/>
                  <a:pt x="39683" y="38601"/>
                </a:cubicBezTo>
                <a:cubicBezTo>
                  <a:pt x="41802" y="36769"/>
                  <a:pt x="44413" y="35618"/>
                  <a:pt x="46700" y="34001"/>
                </a:cubicBezTo>
                <a:cubicBezTo>
                  <a:pt x="51736" y="30433"/>
                  <a:pt x="55013" y="24495"/>
                  <a:pt x="55342" y="18331"/>
                </a:cubicBezTo>
                <a:cubicBezTo>
                  <a:pt x="55525" y="14947"/>
                  <a:pt x="54837" y="11475"/>
                  <a:pt x="53082" y="8576"/>
                </a:cubicBezTo>
                <a:cubicBezTo>
                  <a:pt x="50509" y="4328"/>
                  <a:pt x="45840" y="1648"/>
                  <a:pt x="40984" y="608"/>
                </a:cubicBezTo>
                <a:cubicBezTo>
                  <a:pt x="38979" y="178"/>
                  <a:pt x="36940" y="1"/>
                  <a:pt x="3489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 name="Google Shape;64;p5"/>
          <p:cNvSpPr/>
          <p:nvPr/>
        </p:nvSpPr>
        <p:spPr>
          <a:xfrm rot="953446" flipH="1">
            <a:off x="6651275" y="3517084"/>
            <a:ext cx="4390620" cy="2873140"/>
          </a:xfrm>
          <a:custGeom>
            <a:avLst/>
            <a:gdLst/>
            <a:ahLst/>
            <a:cxnLst/>
            <a:rect l="l" t="t" r="r" b="b"/>
            <a:pathLst>
              <a:path w="99931" h="65393" extrusionOk="0">
                <a:moveTo>
                  <a:pt x="51018" y="0"/>
                </a:moveTo>
                <a:cubicBezTo>
                  <a:pt x="47578" y="0"/>
                  <a:pt x="44122" y="549"/>
                  <a:pt x="40789" y="1652"/>
                </a:cubicBezTo>
                <a:cubicBezTo>
                  <a:pt x="29627" y="5342"/>
                  <a:pt x="18485" y="11536"/>
                  <a:pt x="10042" y="19004"/>
                </a:cubicBezTo>
                <a:cubicBezTo>
                  <a:pt x="6879" y="21799"/>
                  <a:pt x="3878" y="24920"/>
                  <a:pt x="2115" y="28755"/>
                </a:cubicBezTo>
                <a:cubicBezTo>
                  <a:pt x="356" y="32586"/>
                  <a:pt x="1" y="37266"/>
                  <a:pt x="2062" y="40949"/>
                </a:cubicBezTo>
                <a:cubicBezTo>
                  <a:pt x="3404" y="43350"/>
                  <a:pt x="5629" y="45124"/>
                  <a:pt x="7920" y="46654"/>
                </a:cubicBezTo>
                <a:cubicBezTo>
                  <a:pt x="10894" y="48635"/>
                  <a:pt x="14133" y="50328"/>
                  <a:pt x="17643" y="50998"/>
                </a:cubicBezTo>
                <a:cubicBezTo>
                  <a:pt x="19038" y="51264"/>
                  <a:pt x="20440" y="51365"/>
                  <a:pt x="21849" y="51365"/>
                </a:cubicBezTo>
                <a:cubicBezTo>
                  <a:pt x="25996" y="51365"/>
                  <a:pt x="30193" y="50489"/>
                  <a:pt x="34369" y="50374"/>
                </a:cubicBezTo>
                <a:cubicBezTo>
                  <a:pt x="34698" y="50365"/>
                  <a:pt x="35026" y="50361"/>
                  <a:pt x="35354" y="50361"/>
                </a:cubicBezTo>
                <a:cubicBezTo>
                  <a:pt x="49416" y="50361"/>
                  <a:pt x="62083" y="58642"/>
                  <a:pt x="75378" y="63440"/>
                </a:cubicBezTo>
                <a:cubicBezTo>
                  <a:pt x="78400" y="64530"/>
                  <a:pt x="81769" y="65392"/>
                  <a:pt x="84971" y="65392"/>
                </a:cubicBezTo>
                <a:cubicBezTo>
                  <a:pt x="87798" y="65392"/>
                  <a:pt x="90494" y="64720"/>
                  <a:pt x="92704" y="62939"/>
                </a:cubicBezTo>
                <a:cubicBezTo>
                  <a:pt x="94685" y="61341"/>
                  <a:pt x="95969" y="59054"/>
                  <a:pt x="97113" y="56783"/>
                </a:cubicBezTo>
                <a:cubicBezTo>
                  <a:pt x="98577" y="53881"/>
                  <a:pt x="99931" y="50676"/>
                  <a:pt x="99384" y="47472"/>
                </a:cubicBezTo>
                <a:cubicBezTo>
                  <a:pt x="98703" y="43488"/>
                  <a:pt x="95293" y="40570"/>
                  <a:pt x="91866" y="38425"/>
                </a:cubicBezTo>
                <a:cubicBezTo>
                  <a:pt x="88440" y="36280"/>
                  <a:pt x="84647" y="34422"/>
                  <a:pt x="82273" y="31152"/>
                </a:cubicBezTo>
                <a:cubicBezTo>
                  <a:pt x="78357" y="25768"/>
                  <a:pt x="79359" y="18090"/>
                  <a:pt x="76013" y="12336"/>
                </a:cubicBezTo>
                <a:cubicBezTo>
                  <a:pt x="74124" y="9085"/>
                  <a:pt x="71004" y="6741"/>
                  <a:pt x="67800" y="4772"/>
                </a:cubicBezTo>
                <a:cubicBezTo>
                  <a:pt x="67624" y="4665"/>
                  <a:pt x="67444" y="4554"/>
                  <a:pt x="67268" y="4451"/>
                </a:cubicBezTo>
                <a:cubicBezTo>
                  <a:pt x="62303" y="1489"/>
                  <a:pt x="56682" y="0"/>
                  <a:pt x="51018"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 name="Google Shape;65;p5"/>
          <p:cNvSpPr txBox="1">
            <a:spLocks noGrp="1"/>
          </p:cNvSpPr>
          <p:nvPr>
            <p:ph type="title"/>
          </p:nvPr>
        </p:nvSpPr>
        <p:spPr>
          <a:xfrm>
            <a:off x="2135550" y="1676583"/>
            <a:ext cx="4872900" cy="10341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3500"/>
              <a:buNone/>
              <a:defRPr sz="6000"/>
            </a:lvl1pPr>
            <a:lvl2pPr lvl="1" algn="ctr">
              <a:lnSpc>
                <a:spcPct val="100000"/>
              </a:lnSpc>
              <a:spcBef>
                <a:spcPts val="0"/>
              </a:spcBef>
              <a:spcAft>
                <a:spcPts val="0"/>
              </a:spcAft>
              <a:buSzPts val="3500"/>
              <a:buNone/>
              <a:defRPr/>
            </a:lvl2pPr>
            <a:lvl3pPr lvl="2" algn="ctr">
              <a:lnSpc>
                <a:spcPct val="100000"/>
              </a:lnSpc>
              <a:spcBef>
                <a:spcPts val="0"/>
              </a:spcBef>
              <a:spcAft>
                <a:spcPts val="0"/>
              </a:spcAft>
              <a:buSzPts val="3500"/>
              <a:buNone/>
              <a:defRPr/>
            </a:lvl3pPr>
            <a:lvl4pPr lvl="3" algn="ctr">
              <a:lnSpc>
                <a:spcPct val="100000"/>
              </a:lnSpc>
              <a:spcBef>
                <a:spcPts val="0"/>
              </a:spcBef>
              <a:spcAft>
                <a:spcPts val="0"/>
              </a:spcAft>
              <a:buSzPts val="3500"/>
              <a:buNone/>
              <a:defRPr/>
            </a:lvl4pPr>
            <a:lvl5pPr lvl="4" algn="ctr">
              <a:lnSpc>
                <a:spcPct val="100000"/>
              </a:lnSpc>
              <a:spcBef>
                <a:spcPts val="0"/>
              </a:spcBef>
              <a:spcAft>
                <a:spcPts val="0"/>
              </a:spcAft>
              <a:buSzPts val="3500"/>
              <a:buNone/>
              <a:defRPr/>
            </a:lvl5pPr>
            <a:lvl6pPr lvl="5" algn="ctr">
              <a:lnSpc>
                <a:spcPct val="100000"/>
              </a:lnSpc>
              <a:spcBef>
                <a:spcPts val="0"/>
              </a:spcBef>
              <a:spcAft>
                <a:spcPts val="0"/>
              </a:spcAft>
              <a:buSzPts val="3500"/>
              <a:buNone/>
              <a:defRPr/>
            </a:lvl6pPr>
            <a:lvl7pPr lvl="6" algn="ctr">
              <a:lnSpc>
                <a:spcPct val="100000"/>
              </a:lnSpc>
              <a:spcBef>
                <a:spcPts val="0"/>
              </a:spcBef>
              <a:spcAft>
                <a:spcPts val="0"/>
              </a:spcAft>
              <a:buSzPts val="3500"/>
              <a:buNone/>
              <a:defRPr/>
            </a:lvl7pPr>
            <a:lvl8pPr lvl="7" algn="ctr">
              <a:lnSpc>
                <a:spcPct val="100000"/>
              </a:lnSpc>
              <a:spcBef>
                <a:spcPts val="0"/>
              </a:spcBef>
              <a:spcAft>
                <a:spcPts val="0"/>
              </a:spcAft>
              <a:buSzPts val="3500"/>
              <a:buNone/>
              <a:defRPr/>
            </a:lvl8pPr>
            <a:lvl9pPr lvl="8" algn="ctr">
              <a:lnSpc>
                <a:spcPct val="100000"/>
              </a:lnSpc>
              <a:spcBef>
                <a:spcPts val="0"/>
              </a:spcBef>
              <a:spcAft>
                <a:spcPts val="0"/>
              </a:spcAft>
              <a:buSzPts val="3500"/>
              <a:buNone/>
              <a:defRPr/>
            </a:lvl9pPr>
          </a:lstStyle>
          <a:p>
            <a:endParaRPr/>
          </a:p>
        </p:txBody>
      </p:sp>
      <p:sp>
        <p:nvSpPr>
          <p:cNvPr id="66" name="Google Shape;66;p5"/>
          <p:cNvSpPr txBox="1">
            <a:spLocks noGrp="1"/>
          </p:cNvSpPr>
          <p:nvPr>
            <p:ph type="subTitle" idx="1"/>
          </p:nvPr>
        </p:nvSpPr>
        <p:spPr>
          <a:xfrm>
            <a:off x="2135550" y="2795800"/>
            <a:ext cx="4872900" cy="7371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t" anchorCtr="0">
            <a:noAutofit/>
          </a:bodyPr>
          <a:lstStyle>
            <a:lvl1pPr lvl="0" algn="ctr">
              <a:lnSpc>
                <a:spcPct val="115000"/>
              </a:lnSpc>
              <a:spcBef>
                <a:spcPts val="0"/>
              </a:spcBef>
              <a:spcAft>
                <a:spcPts val="0"/>
              </a:spcAft>
              <a:buSzPts val="1400"/>
              <a:buNone/>
              <a:defRPr sz="16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67" name="Google Shape;67;p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68"/>
        <p:cNvGrpSpPr/>
        <p:nvPr/>
      </p:nvGrpSpPr>
      <p:grpSpPr>
        <a:xfrm>
          <a:off x="0" y="0"/>
          <a:ext cx="0" cy="0"/>
          <a:chOff x="0" y="0"/>
          <a:chExt cx="0" cy="0"/>
        </a:xfrm>
      </p:grpSpPr>
      <p:sp>
        <p:nvSpPr>
          <p:cNvPr id="69" name="Google Shape;69;p6"/>
          <p:cNvSpPr txBox="1">
            <a:spLocks noGrp="1"/>
          </p:cNvSpPr>
          <p:nvPr>
            <p:ph type="title"/>
          </p:nvPr>
        </p:nvSpPr>
        <p:spPr>
          <a:xfrm>
            <a:off x="1291500" y="2387838"/>
            <a:ext cx="5067600" cy="7998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3600"/>
              <a:buNone/>
              <a:defRPr sz="50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70" name="Google Shape;70;p6"/>
          <p:cNvSpPr txBox="1">
            <a:spLocks noGrp="1"/>
          </p:cNvSpPr>
          <p:nvPr>
            <p:ph type="title" idx="2"/>
          </p:nvPr>
        </p:nvSpPr>
        <p:spPr>
          <a:xfrm>
            <a:off x="1291500" y="1321263"/>
            <a:ext cx="1652100" cy="9159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chemeClr val="lt1"/>
              </a:buClr>
              <a:buSzPts val="6000"/>
              <a:buNone/>
              <a:defRPr sz="6000">
                <a:solidFill>
                  <a:schemeClr val="lt2"/>
                </a:solidFill>
              </a:defRPr>
            </a:lvl1pPr>
            <a:lvl2pPr lvl="1" algn="ctr">
              <a:lnSpc>
                <a:spcPct val="100000"/>
              </a:lnSpc>
              <a:spcBef>
                <a:spcPts val="0"/>
              </a:spcBef>
              <a:spcAft>
                <a:spcPts val="0"/>
              </a:spcAft>
              <a:buClr>
                <a:schemeClr val="lt1"/>
              </a:buClr>
              <a:buSzPts val="6000"/>
              <a:buNone/>
              <a:defRPr sz="6000">
                <a:solidFill>
                  <a:schemeClr val="lt1"/>
                </a:solidFill>
              </a:defRPr>
            </a:lvl2pPr>
            <a:lvl3pPr lvl="2" algn="ctr">
              <a:lnSpc>
                <a:spcPct val="100000"/>
              </a:lnSpc>
              <a:spcBef>
                <a:spcPts val="0"/>
              </a:spcBef>
              <a:spcAft>
                <a:spcPts val="0"/>
              </a:spcAft>
              <a:buClr>
                <a:schemeClr val="lt1"/>
              </a:buClr>
              <a:buSzPts val="6000"/>
              <a:buNone/>
              <a:defRPr sz="6000">
                <a:solidFill>
                  <a:schemeClr val="lt1"/>
                </a:solidFill>
              </a:defRPr>
            </a:lvl3pPr>
            <a:lvl4pPr lvl="3" algn="ctr">
              <a:lnSpc>
                <a:spcPct val="100000"/>
              </a:lnSpc>
              <a:spcBef>
                <a:spcPts val="0"/>
              </a:spcBef>
              <a:spcAft>
                <a:spcPts val="0"/>
              </a:spcAft>
              <a:buClr>
                <a:schemeClr val="lt1"/>
              </a:buClr>
              <a:buSzPts val="6000"/>
              <a:buNone/>
              <a:defRPr sz="6000">
                <a:solidFill>
                  <a:schemeClr val="lt1"/>
                </a:solidFill>
              </a:defRPr>
            </a:lvl4pPr>
            <a:lvl5pPr lvl="4" algn="ctr">
              <a:lnSpc>
                <a:spcPct val="100000"/>
              </a:lnSpc>
              <a:spcBef>
                <a:spcPts val="0"/>
              </a:spcBef>
              <a:spcAft>
                <a:spcPts val="0"/>
              </a:spcAft>
              <a:buClr>
                <a:schemeClr val="lt1"/>
              </a:buClr>
              <a:buSzPts val="6000"/>
              <a:buNone/>
              <a:defRPr sz="6000">
                <a:solidFill>
                  <a:schemeClr val="lt1"/>
                </a:solidFill>
              </a:defRPr>
            </a:lvl5pPr>
            <a:lvl6pPr lvl="5" algn="ctr">
              <a:lnSpc>
                <a:spcPct val="100000"/>
              </a:lnSpc>
              <a:spcBef>
                <a:spcPts val="0"/>
              </a:spcBef>
              <a:spcAft>
                <a:spcPts val="0"/>
              </a:spcAft>
              <a:buClr>
                <a:schemeClr val="lt1"/>
              </a:buClr>
              <a:buSzPts val="6000"/>
              <a:buNone/>
              <a:defRPr sz="6000">
                <a:solidFill>
                  <a:schemeClr val="lt1"/>
                </a:solidFill>
              </a:defRPr>
            </a:lvl6pPr>
            <a:lvl7pPr lvl="6" algn="ctr">
              <a:lnSpc>
                <a:spcPct val="100000"/>
              </a:lnSpc>
              <a:spcBef>
                <a:spcPts val="0"/>
              </a:spcBef>
              <a:spcAft>
                <a:spcPts val="0"/>
              </a:spcAft>
              <a:buClr>
                <a:schemeClr val="lt1"/>
              </a:buClr>
              <a:buSzPts val="6000"/>
              <a:buNone/>
              <a:defRPr sz="6000">
                <a:solidFill>
                  <a:schemeClr val="lt1"/>
                </a:solidFill>
              </a:defRPr>
            </a:lvl7pPr>
            <a:lvl8pPr lvl="7" algn="ctr">
              <a:lnSpc>
                <a:spcPct val="100000"/>
              </a:lnSpc>
              <a:spcBef>
                <a:spcPts val="0"/>
              </a:spcBef>
              <a:spcAft>
                <a:spcPts val="0"/>
              </a:spcAft>
              <a:buClr>
                <a:schemeClr val="lt1"/>
              </a:buClr>
              <a:buSzPts val="6000"/>
              <a:buNone/>
              <a:defRPr sz="6000">
                <a:solidFill>
                  <a:schemeClr val="lt1"/>
                </a:solidFill>
              </a:defRPr>
            </a:lvl8pPr>
            <a:lvl9pPr lvl="8" algn="ctr">
              <a:lnSpc>
                <a:spcPct val="100000"/>
              </a:lnSpc>
              <a:spcBef>
                <a:spcPts val="0"/>
              </a:spcBef>
              <a:spcAft>
                <a:spcPts val="0"/>
              </a:spcAft>
              <a:buClr>
                <a:schemeClr val="lt1"/>
              </a:buClr>
              <a:buSzPts val="6000"/>
              <a:buNone/>
              <a:defRPr sz="6000">
                <a:solidFill>
                  <a:schemeClr val="lt1"/>
                </a:solidFill>
              </a:defRPr>
            </a:lvl9pPr>
          </a:lstStyle>
          <a:p>
            <a:endParaRPr/>
          </a:p>
        </p:txBody>
      </p:sp>
      <p:sp>
        <p:nvSpPr>
          <p:cNvPr id="71" name="Google Shape;71;p6"/>
          <p:cNvSpPr txBox="1">
            <a:spLocks noGrp="1"/>
          </p:cNvSpPr>
          <p:nvPr>
            <p:ph type="subTitle" idx="1"/>
          </p:nvPr>
        </p:nvSpPr>
        <p:spPr>
          <a:xfrm>
            <a:off x="1291500" y="3338313"/>
            <a:ext cx="5067600" cy="4839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lvl1pPr lvl="0" algn="l">
              <a:lnSpc>
                <a:spcPct val="115000"/>
              </a:lnSpc>
              <a:spcBef>
                <a:spcPts val="0"/>
              </a:spcBef>
              <a:spcAft>
                <a:spcPts val="0"/>
              </a:spcAft>
              <a:buSzPts val="1400"/>
              <a:buNone/>
              <a:defRPr sz="16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72" name="Google Shape;72;p6"/>
          <p:cNvSpPr/>
          <p:nvPr/>
        </p:nvSpPr>
        <p:spPr>
          <a:xfrm rot="5583564" flipH="1">
            <a:off x="-1591187" y="4423286"/>
            <a:ext cx="4390731" cy="2873213"/>
          </a:xfrm>
          <a:custGeom>
            <a:avLst/>
            <a:gdLst/>
            <a:ahLst/>
            <a:cxnLst/>
            <a:rect l="l" t="t" r="r" b="b"/>
            <a:pathLst>
              <a:path w="99931" h="65393" extrusionOk="0">
                <a:moveTo>
                  <a:pt x="51018" y="0"/>
                </a:moveTo>
                <a:cubicBezTo>
                  <a:pt x="47578" y="0"/>
                  <a:pt x="44122" y="549"/>
                  <a:pt x="40789" y="1652"/>
                </a:cubicBezTo>
                <a:cubicBezTo>
                  <a:pt x="29627" y="5342"/>
                  <a:pt x="18485" y="11536"/>
                  <a:pt x="10042" y="19004"/>
                </a:cubicBezTo>
                <a:cubicBezTo>
                  <a:pt x="6879" y="21799"/>
                  <a:pt x="3878" y="24920"/>
                  <a:pt x="2115" y="28755"/>
                </a:cubicBezTo>
                <a:cubicBezTo>
                  <a:pt x="356" y="32586"/>
                  <a:pt x="1" y="37266"/>
                  <a:pt x="2062" y="40949"/>
                </a:cubicBezTo>
                <a:cubicBezTo>
                  <a:pt x="3404" y="43350"/>
                  <a:pt x="5629" y="45124"/>
                  <a:pt x="7920" y="46654"/>
                </a:cubicBezTo>
                <a:cubicBezTo>
                  <a:pt x="10894" y="48635"/>
                  <a:pt x="14133" y="50328"/>
                  <a:pt x="17643" y="50998"/>
                </a:cubicBezTo>
                <a:cubicBezTo>
                  <a:pt x="19038" y="51264"/>
                  <a:pt x="20440" y="51365"/>
                  <a:pt x="21849" y="51365"/>
                </a:cubicBezTo>
                <a:cubicBezTo>
                  <a:pt x="25996" y="51365"/>
                  <a:pt x="30193" y="50489"/>
                  <a:pt x="34369" y="50374"/>
                </a:cubicBezTo>
                <a:cubicBezTo>
                  <a:pt x="34698" y="50365"/>
                  <a:pt x="35026" y="50361"/>
                  <a:pt x="35354" y="50361"/>
                </a:cubicBezTo>
                <a:cubicBezTo>
                  <a:pt x="49416" y="50361"/>
                  <a:pt x="62083" y="58642"/>
                  <a:pt x="75378" y="63440"/>
                </a:cubicBezTo>
                <a:cubicBezTo>
                  <a:pt x="78400" y="64530"/>
                  <a:pt x="81769" y="65392"/>
                  <a:pt x="84971" y="65392"/>
                </a:cubicBezTo>
                <a:cubicBezTo>
                  <a:pt x="87798" y="65392"/>
                  <a:pt x="90494" y="64720"/>
                  <a:pt x="92704" y="62939"/>
                </a:cubicBezTo>
                <a:cubicBezTo>
                  <a:pt x="94685" y="61341"/>
                  <a:pt x="95969" y="59054"/>
                  <a:pt x="97113" y="56783"/>
                </a:cubicBezTo>
                <a:cubicBezTo>
                  <a:pt x="98577" y="53881"/>
                  <a:pt x="99931" y="50676"/>
                  <a:pt x="99384" y="47472"/>
                </a:cubicBezTo>
                <a:cubicBezTo>
                  <a:pt x="98703" y="43488"/>
                  <a:pt x="95293" y="40570"/>
                  <a:pt x="91866" y="38425"/>
                </a:cubicBezTo>
                <a:cubicBezTo>
                  <a:pt x="88440" y="36280"/>
                  <a:pt x="84647" y="34422"/>
                  <a:pt x="82273" y="31152"/>
                </a:cubicBezTo>
                <a:cubicBezTo>
                  <a:pt x="78357" y="25768"/>
                  <a:pt x="79359" y="18090"/>
                  <a:pt x="76013" y="12336"/>
                </a:cubicBezTo>
                <a:cubicBezTo>
                  <a:pt x="74124" y="9085"/>
                  <a:pt x="71004" y="6741"/>
                  <a:pt x="67800" y="4772"/>
                </a:cubicBezTo>
                <a:cubicBezTo>
                  <a:pt x="67624" y="4665"/>
                  <a:pt x="67444" y="4554"/>
                  <a:pt x="67268" y="4451"/>
                </a:cubicBezTo>
                <a:cubicBezTo>
                  <a:pt x="62303" y="1489"/>
                  <a:pt x="56682" y="0"/>
                  <a:pt x="51018"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 name="Google Shape;73;p6"/>
          <p:cNvSpPr/>
          <p:nvPr/>
        </p:nvSpPr>
        <p:spPr>
          <a:xfrm>
            <a:off x="713225" y="337275"/>
            <a:ext cx="104100" cy="1041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74" name="Google Shape;74;p6"/>
          <p:cNvGrpSpPr/>
          <p:nvPr/>
        </p:nvGrpSpPr>
        <p:grpSpPr>
          <a:xfrm>
            <a:off x="374050" y="713225"/>
            <a:ext cx="136800" cy="136800"/>
            <a:chOff x="407500" y="1435050"/>
            <a:chExt cx="136800" cy="136800"/>
          </a:xfrm>
        </p:grpSpPr>
        <p:cxnSp>
          <p:nvCxnSpPr>
            <p:cNvPr id="75" name="Google Shape;75;p6"/>
            <p:cNvCxnSpPr/>
            <p:nvPr/>
          </p:nvCxnSpPr>
          <p:spPr>
            <a:xfrm>
              <a:off x="407500" y="1503450"/>
              <a:ext cx="136800" cy="0"/>
            </a:xfrm>
            <a:prstGeom prst="straightConnector1">
              <a:avLst/>
            </a:prstGeom>
            <a:noFill/>
            <a:ln w="19050" cap="flat" cmpd="sng">
              <a:solidFill>
                <a:schemeClr val="dk1"/>
              </a:solidFill>
              <a:prstDash val="solid"/>
              <a:round/>
              <a:headEnd type="none" w="sm" len="sm"/>
              <a:tailEnd type="none" w="sm" len="sm"/>
            </a:ln>
          </p:spPr>
        </p:cxnSp>
        <p:cxnSp>
          <p:nvCxnSpPr>
            <p:cNvPr id="76" name="Google Shape;76;p6"/>
            <p:cNvCxnSpPr/>
            <p:nvPr/>
          </p:nvCxnSpPr>
          <p:spPr>
            <a:xfrm rot="5400000">
              <a:off x="407500" y="1503450"/>
              <a:ext cx="136800" cy="0"/>
            </a:xfrm>
            <a:prstGeom prst="straightConnector1">
              <a:avLst/>
            </a:prstGeom>
            <a:noFill/>
            <a:ln w="19050" cap="flat" cmpd="sng">
              <a:solidFill>
                <a:schemeClr val="dk1"/>
              </a:solidFill>
              <a:prstDash val="solid"/>
              <a:round/>
              <a:headEnd type="none" w="sm" len="sm"/>
              <a:tailEnd type="none" w="sm" len="sm"/>
            </a:ln>
          </p:spPr>
        </p:cxnSp>
      </p:grpSp>
      <p:grpSp>
        <p:nvGrpSpPr>
          <p:cNvPr id="77" name="Google Shape;77;p6"/>
          <p:cNvGrpSpPr/>
          <p:nvPr/>
        </p:nvGrpSpPr>
        <p:grpSpPr>
          <a:xfrm>
            <a:off x="8154713" y="4797675"/>
            <a:ext cx="136800" cy="136800"/>
            <a:chOff x="407500" y="1435050"/>
            <a:chExt cx="136800" cy="136800"/>
          </a:xfrm>
        </p:grpSpPr>
        <p:cxnSp>
          <p:nvCxnSpPr>
            <p:cNvPr id="78" name="Google Shape;78;p6"/>
            <p:cNvCxnSpPr/>
            <p:nvPr/>
          </p:nvCxnSpPr>
          <p:spPr>
            <a:xfrm>
              <a:off x="407500" y="1503450"/>
              <a:ext cx="136800" cy="0"/>
            </a:xfrm>
            <a:prstGeom prst="straightConnector1">
              <a:avLst/>
            </a:prstGeom>
            <a:noFill/>
            <a:ln w="19050" cap="flat" cmpd="sng">
              <a:solidFill>
                <a:schemeClr val="dk1"/>
              </a:solidFill>
              <a:prstDash val="solid"/>
              <a:round/>
              <a:headEnd type="none" w="sm" len="sm"/>
              <a:tailEnd type="none" w="sm" len="sm"/>
            </a:ln>
          </p:spPr>
        </p:cxnSp>
        <p:cxnSp>
          <p:nvCxnSpPr>
            <p:cNvPr id="79" name="Google Shape;79;p6"/>
            <p:cNvCxnSpPr/>
            <p:nvPr/>
          </p:nvCxnSpPr>
          <p:spPr>
            <a:xfrm rot="5400000">
              <a:off x="407500" y="1503450"/>
              <a:ext cx="136800" cy="0"/>
            </a:xfrm>
            <a:prstGeom prst="straightConnector1">
              <a:avLst/>
            </a:prstGeom>
            <a:noFill/>
            <a:ln w="19050" cap="flat" cmpd="sng">
              <a:solidFill>
                <a:schemeClr val="dk1"/>
              </a:solidFill>
              <a:prstDash val="solid"/>
              <a:round/>
              <a:headEnd type="none" w="sm" len="sm"/>
              <a:tailEnd type="none" w="sm" len="sm"/>
            </a:ln>
          </p:spPr>
        </p:cxnSp>
      </p:grpSp>
      <p:sp>
        <p:nvSpPr>
          <p:cNvPr id="80" name="Google Shape;80;p6"/>
          <p:cNvSpPr/>
          <p:nvPr/>
        </p:nvSpPr>
        <p:spPr>
          <a:xfrm>
            <a:off x="8602725" y="4452400"/>
            <a:ext cx="104100" cy="1041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 name="Google Shape;81;p6"/>
          <p:cNvSpPr/>
          <p:nvPr/>
        </p:nvSpPr>
        <p:spPr>
          <a:xfrm>
            <a:off x="564737" y="4718775"/>
            <a:ext cx="78900" cy="789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 name="Google Shape;82;p6"/>
          <p:cNvSpPr/>
          <p:nvPr/>
        </p:nvSpPr>
        <p:spPr>
          <a:xfrm rot="-1757279" flipH="1">
            <a:off x="6347345" y="-1397962"/>
            <a:ext cx="3303528" cy="3266403"/>
          </a:xfrm>
          <a:custGeom>
            <a:avLst/>
            <a:gdLst/>
            <a:ahLst/>
            <a:cxnLst/>
            <a:rect l="l" t="t" r="r" b="b"/>
            <a:pathLst>
              <a:path w="55526" h="54902" extrusionOk="0">
                <a:moveTo>
                  <a:pt x="34893" y="1"/>
                </a:moveTo>
                <a:cubicBezTo>
                  <a:pt x="31982" y="1"/>
                  <a:pt x="29053" y="360"/>
                  <a:pt x="26182" y="868"/>
                </a:cubicBezTo>
                <a:cubicBezTo>
                  <a:pt x="18886" y="2153"/>
                  <a:pt x="11758" y="4378"/>
                  <a:pt x="5025" y="7464"/>
                </a:cubicBezTo>
                <a:cubicBezTo>
                  <a:pt x="1897" y="8894"/>
                  <a:pt x="0" y="12129"/>
                  <a:pt x="249" y="15559"/>
                </a:cubicBezTo>
                <a:cubicBezTo>
                  <a:pt x="249" y="15574"/>
                  <a:pt x="249" y="15589"/>
                  <a:pt x="253" y="15608"/>
                </a:cubicBezTo>
                <a:cubicBezTo>
                  <a:pt x="471" y="18713"/>
                  <a:pt x="1889" y="21619"/>
                  <a:pt x="2264" y="24709"/>
                </a:cubicBezTo>
                <a:cubicBezTo>
                  <a:pt x="2945" y="30326"/>
                  <a:pt x="134" y="35932"/>
                  <a:pt x="792" y="41553"/>
                </a:cubicBezTo>
                <a:cubicBezTo>
                  <a:pt x="1595" y="48424"/>
                  <a:pt x="7908" y="53961"/>
                  <a:pt x="14779" y="54779"/>
                </a:cubicBezTo>
                <a:cubicBezTo>
                  <a:pt x="15466" y="54861"/>
                  <a:pt x="16153" y="54901"/>
                  <a:pt x="16840" y="54901"/>
                </a:cubicBezTo>
                <a:cubicBezTo>
                  <a:pt x="23020" y="54901"/>
                  <a:pt x="29074" y="51662"/>
                  <a:pt x="33045" y="46864"/>
                </a:cubicBezTo>
                <a:cubicBezTo>
                  <a:pt x="35305" y="44137"/>
                  <a:pt x="37003" y="40914"/>
                  <a:pt x="39683" y="38601"/>
                </a:cubicBezTo>
                <a:cubicBezTo>
                  <a:pt x="41802" y="36769"/>
                  <a:pt x="44413" y="35618"/>
                  <a:pt x="46700" y="34001"/>
                </a:cubicBezTo>
                <a:cubicBezTo>
                  <a:pt x="51736" y="30433"/>
                  <a:pt x="55013" y="24495"/>
                  <a:pt x="55342" y="18331"/>
                </a:cubicBezTo>
                <a:cubicBezTo>
                  <a:pt x="55525" y="14947"/>
                  <a:pt x="54837" y="11475"/>
                  <a:pt x="53082" y="8576"/>
                </a:cubicBezTo>
                <a:cubicBezTo>
                  <a:pt x="50509" y="4328"/>
                  <a:pt x="45840" y="1648"/>
                  <a:pt x="40984" y="608"/>
                </a:cubicBezTo>
                <a:cubicBezTo>
                  <a:pt x="38979" y="178"/>
                  <a:pt x="36940" y="1"/>
                  <a:pt x="3489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 name="Google Shape;83;p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wo columns 2">
  <p:cSld name="TITLE_AND_TWO_COLUMNS_1_1">
    <p:spTree>
      <p:nvGrpSpPr>
        <p:cNvPr id="1" name="Shape 84"/>
        <p:cNvGrpSpPr/>
        <p:nvPr/>
      </p:nvGrpSpPr>
      <p:grpSpPr>
        <a:xfrm>
          <a:off x="0" y="0"/>
          <a:ext cx="0" cy="0"/>
          <a:chOff x="0" y="0"/>
          <a:chExt cx="0" cy="0"/>
        </a:xfrm>
      </p:grpSpPr>
      <p:sp>
        <p:nvSpPr>
          <p:cNvPr id="85" name="Google Shape;85;p7"/>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sp>
        <p:nvSpPr>
          <p:cNvPr id="86" name="Google Shape;86;p7"/>
          <p:cNvSpPr txBox="1">
            <a:spLocks noGrp="1"/>
          </p:cNvSpPr>
          <p:nvPr>
            <p:ph type="subTitle" idx="1"/>
          </p:nvPr>
        </p:nvSpPr>
        <p:spPr>
          <a:xfrm>
            <a:off x="4487406" y="1667625"/>
            <a:ext cx="3254100" cy="24201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400"/>
              <a:buNone/>
              <a:defRPr b="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87" name="Google Shape;87;p7"/>
          <p:cNvSpPr txBox="1">
            <a:spLocks noGrp="1"/>
          </p:cNvSpPr>
          <p:nvPr>
            <p:ph type="subTitle" idx="2"/>
          </p:nvPr>
        </p:nvSpPr>
        <p:spPr>
          <a:xfrm>
            <a:off x="713225" y="1667625"/>
            <a:ext cx="3254100" cy="24201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400"/>
              <a:buNone/>
              <a:defRPr b="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88" name="Google Shape;88;p7"/>
          <p:cNvSpPr/>
          <p:nvPr/>
        </p:nvSpPr>
        <p:spPr>
          <a:xfrm rot="8655256">
            <a:off x="6893582" y="-1951455"/>
            <a:ext cx="4390664" cy="2873169"/>
          </a:xfrm>
          <a:custGeom>
            <a:avLst/>
            <a:gdLst/>
            <a:ahLst/>
            <a:cxnLst/>
            <a:rect l="l" t="t" r="r" b="b"/>
            <a:pathLst>
              <a:path w="99931" h="65393" extrusionOk="0">
                <a:moveTo>
                  <a:pt x="51018" y="0"/>
                </a:moveTo>
                <a:cubicBezTo>
                  <a:pt x="47578" y="0"/>
                  <a:pt x="44122" y="549"/>
                  <a:pt x="40789" y="1652"/>
                </a:cubicBezTo>
                <a:cubicBezTo>
                  <a:pt x="29627" y="5342"/>
                  <a:pt x="18485" y="11536"/>
                  <a:pt x="10042" y="19004"/>
                </a:cubicBezTo>
                <a:cubicBezTo>
                  <a:pt x="6879" y="21799"/>
                  <a:pt x="3878" y="24920"/>
                  <a:pt x="2115" y="28755"/>
                </a:cubicBezTo>
                <a:cubicBezTo>
                  <a:pt x="356" y="32586"/>
                  <a:pt x="1" y="37266"/>
                  <a:pt x="2062" y="40949"/>
                </a:cubicBezTo>
                <a:cubicBezTo>
                  <a:pt x="3404" y="43350"/>
                  <a:pt x="5629" y="45124"/>
                  <a:pt x="7920" y="46654"/>
                </a:cubicBezTo>
                <a:cubicBezTo>
                  <a:pt x="10894" y="48635"/>
                  <a:pt x="14133" y="50328"/>
                  <a:pt x="17643" y="50998"/>
                </a:cubicBezTo>
                <a:cubicBezTo>
                  <a:pt x="19038" y="51264"/>
                  <a:pt x="20440" y="51365"/>
                  <a:pt x="21849" y="51365"/>
                </a:cubicBezTo>
                <a:cubicBezTo>
                  <a:pt x="25996" y="51365"/>
                  <a:pt x="30193" y="50489"/>
                  <a:pt x="34369" y="50374"/>
                </a:cubicBezTo>
                <a:cubicBezTo>
                  <a:pt x="34698" y="50365"/>
                  <a:pt x="35026" y="50361"/>
                  <a:pt x="35354" y="50361"/>
                </a:cubicBezTo>
                <a:cubicBezTo>
                  <a:pt x="49416" y="50361"/>
                  <a:pt x="62083" y="58642"/>
                  <a:pt x="75378" y="63440"/>
                </a:cubicBezTo>
                <a:cubicBezTo>
                  <a:pt x="78400" y="64530"/>
                  <a:pt x="81769" y="65392"/>
                  <a:pt x="84971" y="65392"/>
                </a:cubicBezTo>
                <a:cubicBezTo>
                  <a:pt x="87798" y="65392"/>
                  <a:pt x="90494" y="64720"/>
                  <a:pt x="92704" y="62939"/>
                </a:cubicBezTo>
                <a:cubicBezTo>
                  <a:pt x="94685" y="61341"/>
                  <a:pt x="95969" y="59054"/>
                  <a:pt x="97113" y="56783"/>
                </a:cubicBezTo>
                <a:cubicBezTo>
                  <a:pt x="98577" y="53881"/>
                  <a:pt x="99931" y="50676"/>
                  <a:pt x="99384" y="47472"/>
                </a:cubicBezTo>
                <a:cubicBezTo>
                  <a:pt x="98703" y="43488"/>
                  <a:pt x="95293" y="40570"/>
                  <a:pt x="91866" y="38425"/>
                </a:cubicBezTo>
                <a:cubicBezTo>
                  <a:pt x="88440" y="36280"/>
                  <a:pt x="84647" y="34422"/>
                  <a:pt x="82273" y="31152"/>
                </a:cubicBezTo>
                <a:cubicBezTo>
                  <a:pt x="78357" y="25768"/>
                  <a:pt x="79359" y="18090"/>
                  <a:pt x="76013" y="12336"/>
                </a:cubicBezTo>
                <a:cubicBezTo>
                  <a:pt x="74124" y="9085"/>
                  <a:pt x="71004" y="6741"/>
                  <a:pt x="67800" y="4772"/>
                </a:cubicBezTo>
                <a:cubicBezTo>
                  <a:pt x="67624" y="4665"/>
                  <a:pt x="67444" y="4554"/>
                  <a:pt x="67268" y="4451"/>
                </a:cubicBezTo>
                <a:cubicBezTo>
                  <a:pt x="62303" y="1489"/>
                  <a:pt x="56682" y="0"/>
                  <a:pt x="51018"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 name="Google Shape;89;p7"/>
          <p:cNvSpPr/>
          <p:nvPr/>
        </p:nvSpPr>
        <p:spPr>
          <a:xfrm rot="-10499006">
            <a:off x="7076182" y="3397280"/>
            <a:ext cx="3303542" cy="3266416"/>
          </a:xfrm>
          <a:custGeom>
            <a:avLst/>
            <a:gdLst/>
            <a:ahLst/>
            <a:cxnLst/>
            <a:rect l="l" t="t" r="r" b="b"/>
            <a:pathLst>
              <a:path w="55526" h="54902" extrusionOk="0">
                <a:moveTo>
                  <a:pt x="34893" y="1"/>
                </a:moveTo>
                <a:cubicBezTo>
                  <a:pt x="31982" y="1"/>
                  <a:pt x="29053" y="360"/>
                  <a:pt x="26182" y="868"/>
                </a:cubicBezTo>
                <a:cubicBezTo>
                  <a:pt x="18886" y="2153"/>
                  <a:pt x="11758" y="4378"/>
                  <a:pt x="5025" y="7464"/>
                </a:cubicBezTo>
                <a:cubicBezTo>
                  <a:pt x="1897" y="8894"/>
                  <a:pt x="0" y="12129"/>
                  <a:pt x="249" y="15559"/>
                </a:cubicBezTo>
                <a:cubicBezTo>
                  <a:pt x="249" y="15574"/>
                  <a:pt x="249" y="15589"/>
                  <a:pt x="253" y="15608"/>
                </a:cubicBezTo>
                <a:cubicBezTo>
                  <a:pt x="471" y="18713"/>
                  <a:pt x="1889" y="21619"/>
                  <a:pt x="2264" y="24709"/>
                </a:cubicBezTo>
                <a:cubicBezTo>
                  <a:pt x="2945" y="30326"/>
                  <a:pt x="134" y="35932"/>
                  <a:pt x="792" y="41553"/>
                </a:cubicBezTo>
                <a:cubicBezTo>
                  <a:pt x="1595" y="48424"/>
                  <a:pt x="7908" y="53961"/>
                  <a:pt x="14779" y="54779"/>
                </a:cubicBezTo>
                <a:cubicBezTo>
                  <a:pt x="15466" y="54861"/>
                  <a:pt x="16153" y="54901"/>
                  <a:pt x="16840" y="54901"/>
                </a:cubicBezTo>
                <a:cubicBezTo>
                  <a:pt x="23020" y="54901"/>
                  <a:pt x="29074" y="51662"/>
                  <a:pt x="33045" y="46864"/>
                </a:cubicBezTo>
                <a:cubicBezTo>
                  <a:pt x="35305" y="44137"/>
                  <a:pt x="37003" y="40914"/>
                  <a:pt x="39683" y="38601"/>
                </a:cubicBezTo>
                <a:cubicBezTo>
                  <a:pt x="41802" y="36769"/>
                  <a:pt x="44413" y="35618"/>
                  <a:pt x="46700" y="34001"/>
                </a:cubicBezTo>
                <a:cubicBezTo>
                  <a:pt x="51736" y="30433"/>
                  <a:pt x="55013" y="24495"/>
                  <a:pt x="55342" y="18331"/>
                </a:cubicBezTo>
                <a:cubicBezTo>
                  <a:pt x="55525" y="14947"/>
                  <a:pt x="54837" y="11475"/>
                  <a:pt x="53082" y="8576"/>
                </a:cubicBezTo>
                <a:cubicBezTo>
                  <a:pt x="50509" y="4328"/>
                  <a:pt x="45840" y="1648"/>
                  <a:pt x="40984" y="608"/>
                </a:cubicBezTo>
                <a:cubicBezTo>
                  <a:pt x="38979" y="178"/>
                  <a:pt x="36940" y="1"/>
                  <a:pt x="3489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90" name="Google Shape;90;p7"/>
          <p:cNvGrpSpPr/>
          <p:nvPr/>
        </p:nvGrpSpPr>
        <p:grpSpPr>
          <a:xfrm>
            <a:off x="8716363" y="4198125"/>
            <a:ext cx="136800" cy="136800"/>
            <a:chOff x="407500" y="1435050"/>
            <a:chExt cx="136800" cy="136800"/>
          </a:xfrm>
        </p:grpSpPr>
        <p:cxnSp>
          <p:nvCxnSpPr>
            <p:cNvPr id="91" name="Google Shape;91;p7"/>
            <p:cNvCxnSpPr/>
            <p:nvPr/>
          </p:nvCxnSpPr>
          <p:spPr>
            <a:xfrm>
              <a:off x="407500" y="1503450"/>
              <a:ext cx="136800" cy="0"/>
            </a:xfrm>
            <a:prstGeom prst="straightConnector1">
              <a:avLst/>
            </a:prstGeom>
            <a:noFill/>
            <a:ln w="19050" cap="flat" cmpd="sng">
              <a:solidFill>
                <a:schemeClr val="dk1"/>
              </a:solidFill>
              <a:prstDash val="solid"/>
              <a:round/>
              <a:headEnd type="none" w="sm" len="sm"/>
              <a:tailEnd type="none" w="sm" len="sm"/>
            </a:ln>
          </p:spPr>
        </p:cxnSp>
        <p:cxnSp>
          <p:nvCxnSpPr>
            <p:cNvPr id="92" name="Google Shape;92;p7"/>
            <p:cNvCxnSpPr/>
            <p:nvPr/>
          </p:nvCxnSpPr>
          <p:spPr>
            <a:xfrm rot="5400000">
              <a:off x="407500" y="1503450"/>
              <a:ext cx="136800" cy="0"/>
            </a:xfrm>
            <a:prstGeom prst="straightConnector1">
              <a:avLst/>
            </a:prstGeom>
            <a:noFill/>
            <a:ln w="19050" cap="flat" cmpd="sng">
              <a:solidFill>
                <a:schemeClr val="dk1"/>
              </a:solidFill>
              <a:prstDash val="solid"/>
              <a:round/>
              <a:headEnd type="none" w="sm" len="sm"/>
              <a:tailEnd type="none" w="sm" len="sm"/>
            </a:ln>
          </p:spPr>
        </p:cxnSp>
      </p:grpSp>
      <p:sp>
        <p:nvSpPr>
          <p:cNvPr id="93" name="Google Shape;93;p7"/>
          <p:cNvSpPr/>
          <p:nvPr/>
        </p:nvSpPr>
        <p:spPr>
          <a:xfrm>
            <a:off x="8670100" y="4837875"/>
            <a:ext cx="78900" cy="789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 name="Google Shape;94;p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95"/>
        <p:cNvGrpSpPr/>
        <p:nvPr/>
      </p:nvGrpSpPr>
      <p:grpSpPr>
        <a:xfrm>
          <a:off x="0" y="0"/>
          <a:ext cx="0" cy="0"/>
          <a:chOff x="0" y="0"/>
          <a:chExt cx="0" cy="0"/>
        </a:xfrm>
      </p:grpSpPr>
      <p:sp>
        <p:nvSpPr>
          <p:cNvPr id="96" name="Google Shape;96;p8"/>
          <p:cNvSpPr txBox="1">
            <a:spLocks noGrp="1"/>
          </p:cNvSpPr>
          <p:nvPr>
            <p:ph type="title"/>
          </p:nvPr>
        </p:nvSpPr>
        <p:spPr>
          <a:xfrm>
            <a:off x="720000" y="445025"/>
            <a:ext cx="77109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sp>
        <p:nvSpPr>
          <p:cNvPr id="97" name="Google Shape;97;p8"/>
          <p:cNvSpPr txBox="1">
            <a:spLocks noGrp="1"/>
          </p:cNvSpPr>
          <p:nvPr>
            <p:ph type="subTitle" idx="1"/>
          </p:nvPr>
        </p:nvSpPr>
        <p:spPr>
          <a:xfrm>
            <a:off x="720000" y="1667625"/>
            <a:ext cx="4294800" cy="22983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Clr>
                <a:schemeClr val="lt2"/>
              </a:buClr>
              <a:buSzPts val="1600"/>
              <a:buFont typeface="Nunito Light"/>
              <a:buChar char="●"/>
              <a:defRPr/>
            </a:lvl1pPr>
            <a:lvl2pPr lvl="1" algn="ctr">
              <a:lnSpc>
                <a:spcPct val="100000"/>
              </a:lnSpc>
              <a:spcBef>
                <a:spcPts val="0"/>
              </a:spcBef>
              <a:spcAft>
                <a:spcPts val="0"/>
              </a:spcAft>
              <a:buClr>
                <a:srgbClr val="E76A28"/>
              </a:buClr>
              <a:buSzPts val="1600"/>
              <a:buFont typeface="Nunito Light"/>
              <a:buChar char="○"/>
              <a:defRPr/>
            </a:lvl2pPr>
            <a:lvl3pPr lvl="2" algn="ctr">
              <a:lnSpc>
                <a:spcPct val="100000"/>
              </a:lnSpc>
              <a:spcBef>
                <a:spcPts val="0"/>
              </a:spcBef>
              <a:spcAft>
                <a:spcPts val="0"/>
              </a:spcAft>
              <a:buClr>
                <a:srgbClr val="E76A28"/>
              </a:buClr>
              <a:buSzPts val="1500"/>
              <a:buFont typeface="Nunito Light"/>
              <a:buChar char="■"/>
              <a:defRPr/>
            </a:lvl3pPr>
            <a:lvl4pPr lvl="3" algn="ctr">
              <a:lnSpc>
                <a:spcPct val="100000"/>
              </a:lnSpc>
              <a:spcBef>
                <a:spcPts val="0"/>
              </a:spcBef>
              <a:spcAft>
                <a:spcPts val="0"/>
              </a:spcAft>
              <a:buClr>
                <a:srgbClr val="E76A28"/>
              </a:buClr>
              <a:buSzPts val="1500"/>
              <a:buFont typeface="Nunito Light"/>
              <a:buChar char="●"/>
              <a:defRPr/>
            </a:lvl4pPr>
            <a:lvl5pPr lvl="4" algn="ctr">
              <a:lnSpc>
                <a:spcPct val="100000"/>
              </a:lnSpc>
              <a:spcBef>
                <a:spcPts val="0"/>
              </a:spcBef>
              <a:spcAft>
                <a:spcPts val="0"/>
              </a:spcAft>
              <a:buClr>
                <a:srgbClr val="E76A28"/>
              </a:buClr>
              <a:buSzPts val="1400"/>
              <a:buFont typeface="Nunito Light"/>
              <a:buChar char="○"/>
              <a:defRPr/>
            </a:lvl5pPr>
            <a:lvl6pPr lvl="5" algn="ctr">
              <a:lnSpc>
                <a:spcPct val="100000"/>
              </a:lnSpc>
              <a:spcBef>
                <a:spcPts val="0"/>
              </a:spcBef>
              <a:spcAft>
                <a:spcPts val="0"/>
              </a:spcAft>
              <a:buClr>
                <a:srgbClr val="999999"/>
              </a:buClr>
              <a:buSzPts val="1400"/>
              <a:buFont typeface="Nunito Light"/>
              <a:buChar char="■"/>
              <a:defRPr/>
            </a:lvl6pPr>
            <a:lvl7pPr lvl="6" algn="ctr">
              <a:lnSpc>
                <a:spcPct val="100000"/>
              </a:lnSpc>
              <a:spcBef>
                <a:spcPts val="0"/>
              </a:spcBef>
              <a:spcAft>
                <a:spcPts val="0"/>
              </a:spcAft>
              <a:buClr>
                <a:srgbClr val="999999"/>
              </a:buClr>
              <a:buSzPts val="1300"/>
              <a:buFont typeface="Nunito Light"/>
              <a:buChar char="●"/>
              <a:defRPr/>
            </a:lvl7pPr>
            <a:lvl8pPr lvl="7" algn="ctr">
              <a:lnSpc>
                <a:spcPct val="100000"/>
              </a:lnSpc>
              <a:spcBef>
                <a:spcPts val="0"/>
              </a:spcBef>
              <a:spcAft>
                <a:spcPts val="0"/>
              </a:spcAft>
              <a:buClr>
                <a:srgbClr val="999999"/>
              </a:buClr>
              <a:buSzPts val="1300"/>
              <a:buFont typeface="Nunito Light"/>
              <a:buChar char="○"/>
              <a:defRPr/>
            </a:lvl8pPr>
            <a:lvl9pPr lvl="8" algn="ctr">
              <a:lnSpc>
                <a:spcPct val="100000"/>
              </a:lnSpc>
              <a:spcBef>
                <a:spcPts val="0"/>
              </a:spcBef>
              <a:spcAft>
                <a:spcPts val="0"/>
              </a:spcAft>
              <a:buClr>
                <a:srgbClr val="999999"/>
              </a:buClr>
              <a:buSzPts val="1400"/>
              <a:buFont typeface="Nunito Light"/>
              <a:buChar char="■"/>
              <a:defRPr/>
            </a:lvl9pPr>
          </a:lstStyle>
          <a:p>
            <a:endParaRPr/>
          </a:p>
        </p:txBody>
      </p:sp>
      <p:grpSp>
        <p:nvGrpSpPr>
          <p:cNvPr id="98" name="Google Shape;98;p8"/>
          <p:cNvGrpSpPr/>
          <p:nvPr/>
        </p:nvGrpSpPr>
        <p:grpSpPr>
          <a:xfrm>
            <a:off x="8581263" y="4187400"/>
            <a:ext cx="136800" cy="136800"/>
            <a:chOff x="407500" y="1435050"/>
            <a:chExt cx="136800" cy="136800"/>
          </a:xfrm>
        </p:grpSpPr>
        <p:cxnSp>
          <p:nvCxnSpPr>
            <p:cNvPr id="99" name="Google Shape;99;p8"/>
            <p:cNvCxnSpPr/>
            <p:nvPr/>
          </p:nvCxnSpPr>
          <p:spPr>
            <a:xfrm>
              <a:off x="407500" y="1503450"/>
              <a:ext cx="136800" cy="0"/>
            </a:xfrm>
            <a:prstGeom prst="straightConnector1">
              <a:avLst/>
            </a:prstGeom>
            <a:noFill/>
            <a:ln w="19050" cap="flat" cmpd="sng">
              <a:solidFill>
                <a:schemeClr val="dk1"/>
              </a:solidFill>
              <a:prstDash val="solid"/>
              <a:round/>
              <a:headEnd type="none" w="sm" len="sm"/>
              <a:tailEnd type="none" w="sm" len="sm"/>
            </a:ln>
          </p:spPr>
        </p:cxnSp>
        <p:cxnSp>
          <p:nvCxnSpPr>
            <p:cNvPr id="100" name="Google Shape;100;p8"/>
            <p:cNvCxnSpPr/>
            <p:nvPr/>
          </p:nvCxnSpPr>
          <p:spPr>
            <a:xfrm rot="5400000">
              <a:off x="407500" y="1503450"/>
              <a:ext cx="136800" cy="0"/>
            </a:xfrm>
            <a:prstGeom prst="straightConnector1">
              <a:avLst/>
            </a:prstGeom>
            <a:noFill/>
            <a:ln w="19050" cap="flat" cmpd="sng">
              <a:solidFill>
                <a:schemeClr val="dk1"/>
              </a:solidFill>
              <a:prstDash val="solid"/>
              <a:round/>
              <a:headEnd type="none" w="sm" len="sm"/>
              <a:tailEnd type="none" w="sm" len="sm"/>
            </a:ln>
          </p:spPr>
        </p:cxnSp>
      </p:grpSp>
      <p:sp>
        <p:nvSpPr>
          <p:cNvPr id="101" name="Google Shape;101;p8"/>
          <p:cNvSpPr/>
          <p:nvPr/>
        </p:nvSpPr>
        <p:spPr>
          <a:xfrm>
            <a:off x="8745575" y="393750"/>
            <a:ext cx="78900" cy="789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 name="Google Shape;102;p8"/>
          <p:cNvSpPr/>
          <p:nvPr/>
        </p:nvSpPr>
        <p:spPr>
          <a:xfrm>
            <a:off x="8143463" y="4668675"/>
            <a:ext cx="104100" cy="1041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 name="Google Shape;103;p8"/>
          <p:cNvSpPr/>
          <p:nvPr/>
        </p:nvSpPr>
        <p:spPr>
          <a:xfrm rot="1757279">
            <a:off x="6874420" y="3304813"/>
            <a:ext cx="3303528" cy="3266403"/>
          </a:xfrm>
          <a:custGeom>
            <a:avLst/>
            <a:gdLst/>
            <a:ahLst/>
            <a:cxnLst/>
            <a:rect l="l" t="t" r="r" b="b"/>
            <a:pathLst>
              <a:path w="55526" h="54902" extrusionOk="0">
                <a:moveTo>
                  <a:pt x="34893" y="1"/>
                </a:moveTo>
                <a:cubicBezTo>
                  <a:pt x="31982" y="1"/>
                  <a:pt x="29053" y="360"/>
                  <a:pt x="26182" y="868"/>
                </a:cubicBezTo>
                <a:cubicBezTo>
                  <a:pt x="18886" y="2153"/>
                  <a:pt x="11758" y="4378"/>
                  <a:pt x="5025" y="7464"/>
                </a:cubicBezTo>
                <a:cubicBezTo>
                  <a:pt x="1897" y="8894"/>
                  <a:pt x="0" y="12129"/>
                  <a:pt x="249" y="15559"/>
                </a:cubicBezTo>
                <a:cubicBezTo>
                  <a:pt x="249" y="15574"/>
                  <a:pt x="249" y="15589"/>
                  <a:pt x="253" y="15608"/>
                </a:cubicBezTo>
                <a:cubicBezTo>
                  <a:pt x="471" y="18713"/>
                  <a:pt x="1889" y="21619"/>
                  <a:pt x="2264" y="24709"/>
                </a:cubicBezTo>
                <a:cubicBezTo>
                  <a:pt x="2945" y="30326"/>
                  <a:pt x="134" y="35932"/>
                  <a:pt x="792" y="41553"/>
                </a:cubicBezTo>
                <a:cubicBezTo>
                  <a:pt x="1595" y="48424"/>
                  <a:pt x="7908" y="53961"/>
                  <a:pt x="14779" y="54779"/>
                </a:cubicBezTo>
                <a:cubicBezTo>
                  <a:pt x="15466" y="54861"/>
                  <a:pt x="16153" y="54901"/>
                  <a:pt x="16840" y="54901"/>
                </a:cubicBezTo>
                <a:cubicBezTo>
                  <a:pt x="23020" y="54901"/>
                  <a:pt x="29074" y="51662"/>
                  <a:pt x="33045" y="46864"/>
                </a:cubicBezTo>
                <a:cubicBezTo>
                  <a:pt x="35305" y="44137"/>
                  <a:pt x="37003" y="40914"/>
                  <a:pt x="39683" y="38601"/>
                </a:cubicBezTo>
                <a:cubicBezTo>
                  <a:pt x="41802" y="36769"/>
                  <a:pt x="44413" y="35618"/>
                  <a:pt x="46700" y="34001"/>
                </a:cubicBezTo>
                <a:cubicBezTo>
                  <a:pt x="51736" y="30433"/>
                  <a:pt x="55013" y="24495"/>
                  <a:pt x="55342" y="18331"/>
                </a:cubicBezTo>
                <a:cubicBezTo>
                  <a:pt x="55525" y="14947"/>
                  <a:pt x="54837" y="11475"/>
                  <a:pt x="53082" y="8576"/>
                </a:cubicBezTo>
                <a:cubicBezTo>
                  <a:pt x="50509" y="4328"/>
                  <a:pt x="45840" y="1648"/>
                  <a:pt x="40984" y="608"/>
                </a:cubicBezTo>
                <a:cubicBezTo>
                  <a:pt x="38979" y="178"/>
                  <a:pt x="36940" y="1"/>
                  <a:pt x="3489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 name="Google Shape;104;p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spTree>
      <p:nvGrpSpPr>
        <p:cNvPr id="1" name="Shape 105"/>
        <p:cNvGrpSpPr/>
        <p:nvPr/>
      </p:nvGrpSpPr>
      <p:grpSpPr>
        <a:xfrm>
          <a:off x="0" y="0"/>
          <a:ext cx="0" cy="0"/>
          <a:chOff x="0" y="0"/>
          <a:chExt cx="0" cy="0"/>
        </a:xfrm>
      </p:grpSpPr>
      <p:sp>
        <p:nvSpPr>
          <p:cNvPr id="106" name="Google Shape;106;p9"/>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sp>
        <p:nvSpPr>
          <p:cNvPr id="107" name="Google Shape;107;p9"/>
          <p:cNvSpPr txBox="1">
            <a:spLocks noGrp="1"/>
          </p:cNvSpPr>
          <p:nvPr>
            <p:ph type="subTitle" idx="1"/>
          </p:nvPr>
        </p:nvSpPr>
        <p:spPr>
          <a:xfrm>
            <a:off x="4227606" y="2456925"/>
            <a:ext cx="2770800" cy="11766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400"/>
              <a:buNone/>
              <a:defRPr b="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08" name="Google Shape;108;p9"/>
          <p:cNvSpPr txBox="1">
            <a:spLocks noGrp="1"/>
          </p:cNvSpPr>
          <p:nvPr>
            <p:ph type="subTitle" idx="2"/>
          </p:nvPr>
        </p:nvSpPr>
        <p:spPr>
          <a:xfrm>
            <a:off x="720000" y="2456925"/>
            <a:ext cx="2770800" cy="11766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400"/>
              <a:buNone/>
              <a:defRPr b="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09" name="Google Shape;109;p9"/>
          <p:cNvSpPr txBox="1">
            <a:spLocks noGrp="1"/>
          </p:cNvSpPr>
          <p:nvPr>
            <p:ph type="subTitle" idx="3"/>
          </p:nvPr>
        </p:nvSpPr>
        <p:spPr>
          <a:xfrm>
            <a:off x="720001" y="1974225"/>
            <a:ext cx="2770800" cy="5589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Font typeface="Bebas Neue"/>
              <a:buNone/>
              <a:defRPr sz="2200">
                <a:solidFill>
                  <a:schemeClr val="dk1"/>
                </a:solidFill>
                <a:latin typeface="Barlow Medium"/>
                <a:ea typeface="Barlow Medium"/>
                <a:cs typeface="Barlow Medium"/>
                <a:sym typeface="Barlow Medium"/>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10" name="Google Shape;110;p9"/>
          <p:cNvSpPr txBox="1">
            <a:spLocks noGrp="1"/>
          </p:cNvSpPr>
          <p:nvPr>
            <p:ph type="subTitle" idx="4"/>
          </p:nvPr>
        </p:nvSpPr>
        <p:spPr>
          <a:xfrm>
            <a:off x="4227607" y="1974225"/>
            <a:ext cx="2770800" cy="5589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Font typeface="Bebas Neue"/>
              <a:buNone/>
              <a:defRPr sz="2200">
                <a:solidFill>
                  <a:schemeClr val="dk1"/>
                </a:solidFill>
                <a:latin typeface="Barlow Medium"/>
                <a:ea typeface="Barlow Medium"/>
                <a:cs typeface="Barlow Medium"/>
                <a:sym typeface="Barlow Medium"/>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11" name="Google Shape;111;p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wo columns 2 1">
  <p:cSld name="TITLE_AND_TWO_COLUMNS_1_1_1">
    <p:spTree>
      <p:nvGrpSpPr>
        <p:cNvPr id="1" name="Shape 112"/>
        <p:cNvGrpSpPr/>
        <p:nvPr/>
      </p:nvGrpSpPr>
      <p:grpSpPr>
        <a:xfrm>
          <a:off x="0" y="0"/>
          <a:ext cx="0" cy="0"/>
          <a:chOff x="0" y="0"/>
          <a:chExt cx="0" cy="0"/>
        </a:xfrm>
      </p:grpSpPr>
      <p:sp>
        <p:nvSpPr>
          <p:cNvPr id="113" name="Google Shape;113;p10"/>
          <p:cNvSpPr txBox="1">
            <a:spLocks noGrp="1"/>
          </p:cNvSpPr>
          <p:nvPr>
            <p:ph type="title"/>
          </p:nvPr>
        </p:nvSpPr>
        <p:spPr>
          <a:xfrm>
            <a:off x="720000" y="445025"/>
            <a:ext cx="5536800" cy="1319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sp>
        <p:nvSpPr>
          <p:cNvPr id="114" name="Google Shape;114;p10"/>
          <p:cNvSpPr txBox="1">
            <a:spLocks noGrp="1"/>
          </p:cNvSpPr>
          <p:nvPr>
            <p:ph type="subTitle" idx="1"/>
          </p:nvPr>
        </p:nvSpPr>
        <p:spPr>
          <a:xfrm>
            <a:off x="4711375" y="3821900"/>
            <a:ext cx="3719400" cy="7821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400"/>
              <a:buNone/>
              <a:defRPr b="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15" name="Google Shape;115;p10"/>
          <p:cNvSpPr txBox="1">
            <a:spLocks noGrp="1"/>
          </p:cNvSpPr>
          <p:nvPr>
            <p:ph type="subTitle" idx="2"/>
          </p:nvPr>
        </p:nvSpPr>
        <p:spPr>
          <a:xfrm>
            <a:off x="3172125" y="2352175"/>
            <a:ext cx="3719400" cy="7821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400"/>
              <a:buNone/>
              <a:defRPr b="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16" name="Google Shape;116;p10"/>
          <p:cNvSpPr txBox="1">
            <a:spLocks noGrp="1"/>
          </p:cNvSpPr>
          <p:nvPr>
            <p:ph type="subTitle" idx="3"/>
          </p:nvPr>
        </p:nvSpPr>
        <p:spPr>
          <a:xfrm>
            <a:off x="3172118" y="1869475"/>
            <a:ext cx="3719400" cy="5589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Font typeface="Bebas Neue"/>
              <a:buNone/>
              <a:defRPr sz="2200">
                <a:solidFill>
                  <a:schemeClr val="dk1"/>
                </a:solidFill>
                <a:latin typeface="Barlow Medium"/>
                <a:ea typeface="Barlow Medium"/>
                <a:cs typeface="Barlow Medium"/>
                <a:sym typeface="Barlow Medium"/>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17" name="Google Shape;117;p10"/>
          <p:cNvSpPr txBox="1">
            <a:spLocks noGrp="1"/>
          </p:cNvSpPr>
          <p:nvPr>
            <p:ph type="subTitle" idx="4"/>
          </p:nvPr>
        </p:nvSpPr>
        <p:spPr>
          <a:xfrm>
            <a:off x="4711380" y="3339201"/>
            <a:ext cx="3719400" cy="5589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Font typeface="Bebas Neue"/>
              <a:buNone/>
              <a:defRPr sz="2200">
                <a:solidFill>
                  <a:schemeClr val="dk1"/>
                </a:solidFill>
                <a:latin typeface="Barlow Medium"/>
                <a:ea typeface="Barlow Medium"/>
                <a:cs typeface="Barlow Medium"/>
                <a:sym typeface="Barlow Medium"/>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18" name="Google Shape;118;p1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3500"/>
              <a:buFont typeface="Barlow"/>
              <a:buNone/>
              <a:defRPr sz="3500" b="1" i="0" u="none" strike="noStrike" cap="none">
                <a:solidFill>
                  <a:schemeClr val="dk1"/>
                </a:solidFill>
                <a:latin typeface="Barlow"/>
                <a:ea typeface="Barlow"/>
                <a:cs typeface="Barlow"/>
                <a:sym typeface="Barlow"/>
              </a:defRPr>
            </a:lvl1pPr>
            <a:lvl2pPr marR="0" lvl="1" algn="l" rtl="0">
              <a:lnSpc>
                <a:spcPct val="100000"/>
              </a:lnSpc>
              <a:spcBef>
                <a:spcPts val="0"/>
              </a:spcBef>
              <a:spcAft>
                <a:spcPts val="0"/>
              </a:spcAft>
              <a:buClr>
                <a:schemeClr val="dk1"/>
              </a:buClr>
              <a:buSzPts val="3500"/>
              <a:buFont typeface="Barlow"/>
              <a:buNone/>
              <a:defRPr sz="3500" b="1" i="0" u="none" strike="noStrike" cap="none">
                <a:solidFill>
                  <a:schemeClr val="dk1"/>
                </a:solidFill>
                <a:latin typeface="Barlow"/>
                <a:ea typeface="Barlow"/>
                <a:cs typeface="Barlow"/>
                <a:sym typeface="Barlow"/>
              </a:defRPr>
            </a:lvl2pPr>
            <a:lvl3pPr marR="0" lvl="2" algn="l" rtl="0">
              <a:lnSpc>
                <a:spcPct val="100000"/>
              </a:lnSpc>
              <a:spcBef>
                <a:spcPts val="0"/>
              </a:spcBef>
              <a:spcAft>
                <a:spcPts val="0"/>
              </a:spcAft>
              <a:buClr>
                <a:schemeClr val="dk1"/>
              </a:buClr>
              <a:buSzPts val="3500"/>
              <a:buFont typeface="Barlow"/>
              <a:buNone/>
              <a:defRPr sz="3500" b="1" i="0" u="none" strike="noStrike" cap="none">
                <a:solidFill>
                  <a:schemeClr val="dk1"/>
                </a:solidFill>
                <a:latin typeface="Barlow"/>
                <a:ea typeface="Barlow"/>
                <a:cs typeface="Barlow"/>
                <a:sym typeface="Barlow"/>
              </a:defRPr>
            </a:lvl3pPr>
            <a:lvl4pPr marR="0" lvl="3" algn="l" rtl="0">
              <a:lnSpc>
                <a:spcPct val="100000"/>
              </a:lnSpc>
              <a:spcBef>
                <a:spcPts val="0"/>
              </a:spcBef>
              <a:spcAft>
                <a:spcPts val="0"/>
              </a:spcAft>
              <a:buClr>
                <a:schemeClr val="dk1"/>
              </a:buClr>
              <a:buSzPts val="3500"/>
              <a:buFont typeface="Barlow"/>
              <a:buNone/>
              <a:defRPr sz="3500" b="1" i="0" u="none" strike="noStrike" cap="none">
                <a:solidFill>
                  <a:schemeClr val="dk1"/>
                </a:solidFill>
                <a:latin typeface="Barlow"/>
                <a:ea typeface="Barlow"/>
                <a:cs typeface="Barlow"/>
                <a:sym typeface="Barlow"/>
              </a:defRPr>
            </a:lvl4pPr>
            <a:lvl5pPr marR="0" lvl="4" algn="l" rtl="0">
              <a:lnSpc>
                <a:spcPct val="100000"/>
              </a:lnSpc>
              <a:spcBef>
                <a:spcPts val="0"/>
              </a:spcBef>
              <a:spcAft>
                <a:spcPts val="0"/>
              </a:spcAft>
              <a:buClr>
                <a:schemeClr val="dk1"/>
              </a:buClr>
              <a:buSzPts val="3500"/>
              <a:buFont typeface="Barlow"/>
              <a:buNone/>
              <a:defRPr sz="3500" b="1" i="0" u="none" strike="noStrike" cap="none">
                <a:solidFill>
                  <a:schemeClr val="dk1"/>
                </a:solidFill>
                <a:latin typeface="Barlow"/>
                <a:ea typeface="Barlow"/>
                <a:cs typeface="Barlow"/>
                <a:sym typeface="Barlow"/>
              </a:defRPr>
            </a:lvl5pPr>
            <a:lvl6pPr marR="0" lvl="5" algn="l" rtl="0">
              <a:lnSpc>
                <a:spcPct val="100000"/>
              </a:lnSpc>
              <a:spcBef>
                <a:spcPts val="0"/>
              </a:spcBef>
              <a:spcAft>
                <a:spcPts val="0"/>
              </a:spcAft>
              <a:buClr>
                <a:schemeClr val="dk1"/>
              </a:buClr>
              <a:buSzPts val="3500"/>
              <a:buFont typeface="Barlow"/>
              <a:buNone/>
              <a:defRPr sz="3500" b="1" i="0" u="none" strike="noStrike" cap="none">
                <a:solidFill>
                  <a:schemeClr val="dk1"/>
                </a:solidFill>
                <a:latin typeface="Barlow"/>
                <a:ea typeface="Barlow"/>
                <a:cs typeface="Barlow"/>
                <a:sym typeface="Barlow"/>
              </a:defRPr>
            </a:lvl6pPr>
            <a:lvl7pPr marR="0" lvl="6" algn="l" rtl="0">
              <a:lnSpc>
                <a:spcPct val="100000"/>
              </a:lnSpc>
              <a:spcBef>
                <a:spcPts val="0"/>
              </a:spcBef>
              <a:spcAft>
                <a:spcPts val="0"/>
              </a:spcAft>
              <a:buClr>
                <a:schemeClr val="dk1"/>
              </a:buClr>
              <a:buSzPts val="3500"/>
              <a:buFont typeface="Barlow"/>
              <a:buNone/>
              <a:defRPr sz="3500" b="1" i="0" u="none" strike="noStrike" cap="none">
                <a:solidFill>
                  <a:schemeClr val="dk1"/>
                </a:solidFill>
                <a:latin typeface="Barlow"/>
                <a:ea typeface="Barlow"/>
                <a:cs typeface="Barlow"/>
                <a:sym typeface="Barlow"/>
              </a:defRPr>
            </a:lvl7pPr>
            <a:lvl8pPr marR="0" lvl="7" algn="l" rtl="0">
              <a:lnSpc>
                <a:spcPct val="100000"/>
              </a:lnSpc>
              <a:spcBef>
                <a:spcPts val="0"/>
              </a:spcBef>
              <a:spcAft>
                <a:spcPts val="0"/>
              </a:spcAft>
              <a:buClr>
                <a:schemeClr val="dk1"/>
              </a:buClr>
              <a:buSzPts val="3500"/>
              <a:buFont typeface="Barlow"/>
              <a:buNone/>
              <a:defRPr sz="3500" b="1" i="0" u="none" strike="noStrike" cap="none">
                <a:solidFill>
                  <a:schemeClr val="dk1"/>
                </a:solidFill>
                <a:latin typeface="Barlow"/>
                <a:ea typeface="Barlow"/>
                <a:cs typeface="Barlow"/>
                <a:sym typeface="Barlow"/>
              </a:defRPr>
            </a:lvl8pPr>
            <a:lvl9pPr marR="0" lvl="8" algn="l" rtl="0">
              <a:lnSpc>
                <a:spcPct val="100000"/>
              </a:lnSpc>
              <a:spcBef>
                <a:spcPts val="0"/>
              </a:spcBef>
              <a:spcAft>
                <a:spcPts val="0"/>
              </a:spcAft>
              <a:buClr>
                <a:schemeClr val="dk1"/>
              </a:buClr>
              <a:buSzPts val="3500"/>
              <a:buFont typeface="Barlow"/>
              <a:buNone/>
              <a:defRPr sz="3500" b="1" i="0" u="none" strike="noStrike" cap="none">
                <a:solidFill>
                  <a:schemeClr val="dk1"/>
                </a:solidFill>
                <a:latin typeface="Barlow"/>
                <a:ea typeface="Barlow"/>
                <a:cs typeface="Barlow"/>
                <a:sym typeface="Barlow"/>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15000"/>
              </a:lnSpc>
              <a:spcBef>
                <a:spcPts val="0"/>
              </a:spcBef>
              <a:spcAft>
                <a:spcPts val="0"/>
              </a:spcAft>
              <a:buClr>
                <a:schemeClr val="dk1"/>
              </a:buClr>
              <a:buSzPts val="1400"/>
              <a:buFont typeface="Albert Sans"/>
              <a:buChar char="●"/>
              <a:defRPr sz="1400" b="0" i="0" u="none" strike="noStrike" cap="none">
                <a:solidFill>
                  <a:schemeClr val="dk1"/>
                </a:solidFill>
                <a:latin typeface="Albert Sans"/>
                <a:ea typeface="Albert Sans"/>
                <a:cs typeface="Albert Sans"/>
                <a:sym typeface="Albert Sans"/>
              </a:defRPr>
            </a:lvl1pPr>
            <a:lvl2pPr marL="914400" marR="0" lvl="1" indent="-317500" algn="l" rtl="0">
              <a:lnSpc>
                <a:spcPct val="115000"/>
              </a:lnSpc>
              <a:spcBef>
                <a:spcPts val="0"/>
              </a:spcBef>
              <a:spcAft>
                <a:spcPts val="0"/>
              </a:spcAft>
              <a:buClr>
                <a:schemeClr val="dk1"/>
              </a:buClr>
              <a:buSzPts val="1400"/>
              <a:buFont typeface="Albert Sans"/>
              <a:buChar char="○"/>
              <a:defRPr sz="1400" b="0" i="0" u="none" strike="noStrike" cap="none">
                <a:solidFill>
                  <a:schemeClr val="dk1"/>
                </a:solidFill>
                <a:latin typeface="Albert Sans"/>
                <a:ea typeface="Albert Sans"/>
                <a:cs typeface="Albert Sans"/>
                <a:sym typeface="Albert Sans"/>
              </a:defRPr>
            </a:lvl2pPr>
            <a:lvl3pPr marL="1371600" marR="0" lvl="2" indent="-317500" algn="l" rtl="0">
              <a:lnSpc>
                <a:spcPct val="115000"/>
              </a:lnSpc>
              <a:spcBef>
                <a:spcPts val="0"/>
              </a:spcBef>
              <a:spcAft>
                <a:spcPts val="0"/>
              </a:spcAft>
              <a:buClr>
                <a:schemeClr val="dk1"/>
              </a:buClr>
              <a:buSzPts val="1400"/>
              <a:buFont typeface="Albert Sans"/>
              <a:buChar char="■"/>
              <a:defRPr sz="1400" b="0" i="0" u="none" strike="noStrike" cap="none">
                <a:solidFill>
                  <a:schemeClr val="dk1"/>
                </a:solidFill>
                <a:latin typeface="Albert Sans"/>
                <a:ea typeface="Albert Sans"/>
                <a:cs typeface="Albert Sans"/>
                <a:sym typeface="Albert Sans"/>
              </a:defRPr>
            </a:lvl3pPr>
            <a:lvl4pPr marL="1828800" marR="0" lvl="3" indent="-317500" algn="l" rtl="0">
              <a:lnSpc>
                <a:spcPct val="115000"/>
              </a:lnSpc>
              <a:spcBef>
                <a:spcPts val="0"/>
              </a:spcBef>
              <a:spcAft>
                <a:spcPts val="0"/>
              </a:spcAft>
              <a:buClr>
                <a:schemeClr val="dk1"/>
              </a:buClr>
              <a:buSzPts val="1400"/>
              <a:buFont typeface="Albert Sans"/>
              <a:buChar char="●"/>
              <a:defRPr sz="1400" b="0" i="0" u="none" strike="noStrike" cap="none">
                <a:solidFill>
                  <a:schemeClr val="dk1"/>
                </a:solidFill>
                <a:latin typeface="Albert Sans"/>
                <a:ea typeface="Albert Sans"/>
                <a:cs typeface="Albert Sans"/>
                <a:sym typeface="Albert Sans"/>
              </a:defRPr>
            </a:lvl4pPr>
            <a:lvl5pPr marL="2286000" marR="0" lvl="4" indent="-317500" algn="l" rtl="0">
              <a:lnSpc>
                <a:spcPct val="115000"/>
              </a:lnSpc>
              <a:spcBef>
                <a:spcPts val="0"/>
              </a:spcBef>
              <a:spcAft>
                <a:spcPts val="0"/>
              </a:spcAft>
              <a:buClr>
                <a:schemeClr val="dk1"/>
              </a:buClr>
              <a:buSzPts val="1400"/>
              <a:buFont typeface="Albert Sans"/>
              <a:buChar char="○"/>
              <a:defRPr sz="1400" b="0" i="0" u="none" strike="noStrike" cap="none">
                <a:solidFill>
                  <a:schemeClr val="dk1"/>
                </a:solidFill>
                <a:latin typeface="Albert Sans"/>
                <a:ea typeface="Albert Sans"/>
                <a:cs typeface="Albert Sans"/>
                <a:sym typeface="Albert Sans"/>
              </a:defRPr>
            </a:lvl5pPr>
            <a:lvl6pPr marL="2743200" marR="0" lvl="5" indent="-317500" algn="l" rtl="0">
              <a:lnSpc>
                <a:spcPct val="115000"/>
              </a:lnSpc>
              <a:spcBef>
                <a:spcPts val="0"/>
              </a:spcBef>
              <a:spcAft>
                <a:spcPts val="0"/>
              </a:spcAft>
              <a:buClr>
                <a:schemeClr val="dk1"/>
              </a:buClr>
              <a:buSzPts val="1400"/>
              <a:buFont typeface="Albert Sans"/>
              <a:buChar char="■"/>
              <a:defRPr sz="1400" b="0" i="0" u="none" strike="noStrike" cap="none">
                <a:solidFill>
                  <a:schemeClr val="dk1"/>
                </a:solidFill>
                <a:latin typeface="Albert Sans"/>
                <a:ea typeface="Albert Sans"/>
                <a:cs typeface="Albert Sans"/>
                <a:sym typeface="Albert Sans"/>
              </a:defRPr>
            </a:lvl6pPr>
            <a:lvl7pPr marL="3200400" marR="0" lvl="6" indent="-317500" algn="l" rtl="0">
              <a:lnSpc>
                <a:spcPct val="115000"/>
              </a:lnSpc>
              <a:spcBef>
                <a:spcPts val="0"/>
              </a:spcBef>
              <a:spcAft>
                <a:spcPts val="0"/>
              </a:spcAft>
              <a:buClr>
                <a:schemeClr val="dk1"/>
              </a:buClr>
              <a:buSzPts val="1400"/>
              <a:buFont typeface="Albert Sans"/>
              <a:buChar char="●"/>
              <a:defRPr sz="1400" b="0" i="0" u="none" strike="noStrike" cap="none">
                <a:solidFill>
                  <a:schemeClr val="dk1"/>
                </a:solidFill>
                <a:latin typeface="Albert Sans"/>
                <a:ea typeface="Albert Sans"/>
                <a:cs typeface="Albert Sans"/>
                <a:sym typeface="Albert Sans"/>
              </a:defRPr>
            </a:lvl7pPr>
            <a:lvl8pPr marL="3657600" marR="0" lvl="7" indent="-317500" algn="l" rtl="0">
              <a:lnSpc>
                <a:spcPct val="115000"/>
              </a:lnSpc>
              <a:spcBef>
                <a:spcPts val="0"/>
              </a:spcBef>
              <a:spcAft>
                <a:spcPts val="0"/>
              </a:spcAft>
              <a:buClr>
                <a:schemeClr val="dk1"/>
              </a:buClr>
              <a:buSzPts val="1400"/>
              <a:buFont typeface="Albert Sans"/>
              <a:buChar char="○"/>
              <a:defRPr sz="1400" b="0" i="0" u="none" strike="noStrike" cap="none">
                <a:solidFill>
                  <a:schemeClr val="dk1"/>
                </a:solidFill>
                <a:latin typeface="Albert Sans"/>
                <a:ea typeface="Albert Sans"/>
                <a:cs typeface="Albert Sans"/>
                <a:sym typeface="Albert Sans"/>
              </a:defRPr>
            </a:lvl8pPr>
            <a:lvl9pPr marL="4114800" marR="0" lvl="8" indent="-317500" algn="l" rtl="0">
              <a:lnSpc>
                <a:spcPct val="115000"/>
              </a:lnSpc>
              <a:spcBef>
                <a:spcPts val="0"/>
              </a:spcBef>
              <a:spcAft>
                <a:spcPts val="0"/>
              </a:spcAft>
              <a:buClr>
                <a:schemeClr val="dk1"/>
              </a:buClr>
              <a:buSzPts val="1400"/>
              <a:buFont typeface="Albert Sans"/>
              <a:buChar char="■"/>
              <a:defRPr sz="1400" b="0" i="0" u="none" strike="noStrike" cap="none">
                <a:solidFill>
                  <a:schemeClr val="dk1"/>
                </a:solidFill>
                <a:latin typeface="Albert Sans"/>
                <a:ea typeface="Albert Sans"/>
                <a:cs typeface="Albert Sans"/>
                <a:sym typeface="Albert Sans"/>
              </a:defRPr>
            </a:lvl9pPr>
          </a:lstStyle>
          <a:p>
            <a:endParaRPr/>
          </a:p>
        </p:txBody>
      </p:sp>
      <p:sp>
        <p:nvSpPr>
          <p:cNvPr id="8" name="Google Shape;8;p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algn="r">
              <a:buNone/>
              <a:defRPr sz="1300">
                <a:solidFill>
                  <a:schemeClr val="dk1"/>
                </a:solidFill>
                <a:latin typeface="Albert Sans"/>
                <a:ea typeface="Albert Sans"/>
                <a:cs typeface="Albert Sans"/>
                <a:sym typeface="Albert Sans"/>
              </a:defRPr>
            </a:lvl1pPr>
            <a:lvl2pPr lvl="1" algn="r">
              <a:buNone/>
              <a:defRPr sz="1300">
                <a:solidFill>
                  <a:schemeClr val="dk1"/>
                </a:solidFill>
                <a:latin typeface="Albert Sans"/>
                <a:ea typeface="Albert Sans"/>
                <a:cs typeface="Albert Sans"/>
                <a:sym typeface="Albert Sans"/>
              </a:defRPr>
            </a:lvl2pPr>
            <a:lvl3pPr lvl="2" algn="r">
              <a:buNone/>
              <a:defRPr sz="1300">
                <a:solidFill>
                  <a:schemeClr val="dk1"/>
                </a:solidFill>
                <a:latin typeface="Albert Sans"/>
                <a:ea typeface="Albert Sans"/>
                <a:cs typeface="Albert Sans"/>
                <a:sym typeface="Albert Sans"/>
              </a:defRPr>
            </a:lvl3pPr>
            <a:lvl4pPr lvl="3" algn="r">
              <a:buNone/>
              <a:defRPr sz="1300">
                <a:solidFill>
                  <a:schemeClr val="dk1"/>
                </a:solidFill>
                <a:latin typeface="Albert Sans"/>
                <a:ea typeface="Albert Sans"/>
                <a:cs typeface="Albert Sans"/>
                <a:sym typeface="Albert Sans"/>
              </a:defRPr>
            </a:lvl4pPr>
            <a:lvl5pPr lvl="4" algn="r">
              <a:buNone/>
              <a:defRPr sz="1300">
                <a:solidFill>
                  <a:schemeClr val="dk1"/>
                </a:solidFill>
                <a:latin typeface="Albert Sans"/>
                <a:ea typeface="Albert Sans"/>
                <a:cs typeface="Albert Sans"/>
                <a:sym typeface="Albert Sans"/>
              </a:defRPr>
            </a:lvl5pPr>
            <a:lvl6pPr lvl="5" algn="r">
              <a:buNone/>
              <a:defRPr sz="1300">
                <a:solidFill>
                  <a:schemeClr val="dk1"/>
                </a:solidFill>
                <a:latin typeface="Albert Sans"/>
                <a:ea typeface="Albert Sans"/>
                <a:cs typeface="Albert Sans"/>
                <a:sym typeface="Albert Sans"/>
              </a:defRPr>
            </a:lvl6pPr>
            <a:lvl7pPr lvl="6" algn="r">
              <a:buNone/>
              <a:defRPr sz="1300">
                <a:solidFill>
                  <a:schemeClr val="dk1"/>
                </a:solidFill>
                <a:latin typeface="Albert Sans"/>
                <a:ea typeface="Albert Sans"/>
                <a:cs typeface="Albert Sans"/>
                <a:sym typeface="Albert Sans"/>
              </a:defRPr>
            </a:lvl7pPr>
            <a:lvl8pPr lvl="7" algn="r">
              <a:buNone/>
              <a:defRPr sz="1300">
                <a:solidFill>
                  <a:schemeClr val="dk1"/>
                </a:solidFill>
                <a:latin typeface="Albert Sans"/>
                <a:ea typeface="Albert Sans"/>
                <a:cs typeface="Albert Sans"/>
                <a:sym typeface="Albert Sans"/>
              </a:defRPr>
            </a:lvl8pPr>
            <a:lvl9pPr lvl="8" algn="r">
              <a:buNone/>
              <a:defRPr sz="1300">
                <a:solidFill>
                  <a:schemeClr val="dk1"/>
                </a:solidFill>
                <a:latin typeface="Albert Sans"/>
                <a:ea typeface="Albert Sans"/>
                <a:cs typeface="Albert Sans"/>
                <a:sym typeface="Albert Sans"/>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80" r:id="rId3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compass.rauias.com/current-affairs/genome-sequencing-and-the-genome-india-project/" TargetMode="External"/><Relationship Id="rId2" Type="http://schemas.openxmlformats.org/officeDocument/2006/relationships/notesSlide" Target="../notesSlides/notesSlide10.xml"/><Relationship Id="rId1" Type="http://schemas.openxmlformats.org/officeDocument/2006/relationships/slideLayout" Target="../slideLayouts/slideLayout8.xml"/><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10.xml"/><Relationship Id="rId4" Type="http://schemas.openxmlformats.org/officeDocument/2006/relationships/hyperlink" Target="https://genomemedicine.biomedcentral.com/articles/10.1186/s13073-021-00845-7/figures/1" TargetMode="Externa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9.xml"/><Relationship Id="rId1" Type="http://schemas.openxmlformats.org/officeDocument/2006/relationships/slideLayout" Target="../slideLayouts/slideLayout30.xml"/><Relationship Id="rId4" Type="http://schemas.openxmlformats.org/officeDocument/2006/relationships/hyperlink" Target="https://www.researchgate.net/figure/The-flowchart-of-SMOTE-ENN-algorithm_fig5_334983308"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30.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0.xml"/><Relationship Id="rId1" Type="http://schemas.openxmlformats.org/officeDocument/2006/relationships/slideLayout" Target="../slideLayouts/slideLayout30.xml"/><Relationship Id="rId4" Type="http://schemas.openxmlformats.org/officeDocument/2006/relationships/image" Target="../media/image13.png"/></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7.xml"/><Relationship Id="rId1" Type="http://schemas.openxmlformats.org/officeDocument/2006/relationships/slideLayout" Target="../slideLayouts/slideLayout31.xml"/></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hyperlink" Target="https://compass.rauias.com/current-affairs/genome-sequencing-and-the-genome-india-project/"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9.xml"/><Relationship Id="rId1" Type="http://schemas.openxmlformats.org/officeDocument/2006/relationships/slideLayout" Target="../slideLayouts/slideLayout5.xml"/><Relationship Id="rId5" Type="http://schemas.openxmlformats.org/officeDocument/2006/relationships/image" Target="../media/image23.jpeg"/><Relationship Id="rId4" Type="http://schemas.openxmlformats.org/officeDocument/2006/relationships/image" Target="../media/image22.jpeg"/></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1.xml"/><Relationship Id="rId1" Type="http://schemas.openxmlformats.org/officeDocument/2006/relationships/slideLayout" Target="../slideLayouts/slideLayout5.xml"/><Relationship Id="rId4" Type="http://schemas.openxmlformats.org/officeDocument/2006/relationships/image" Target="../media/image26.png"/></Relationships>
</file>

<file path=ppt/slides/_rels/slide3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1.xml"/></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2.xml"/><Relationship Id="rId1" Type="http://schemas.openxmlformats.org/officeDocument/2006/relationships/slideLayout" Target="../slideLayouts/slideLayout31.xml"/></Relationships>
</file>

<file path=ppt/slides/_rels/slide3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1.xml"/></Relationships>
</file>

<file path=ppt/slides/_rels/slide3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3.xml"/><Relationship Id="rId1" Type="http://schemas.openxmlformats.org/officeDocument/2006/relationships/slideLayout" Target="../slideLayouts/slideLayout30.xml"/></Relationships>
</file>

<file path=ppt/slides/_rels/slide3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4.xml"/><Relationship Id="rId1" Type="http://schemas.openxmlformats.org/officeDocument/2006/relationships/slideLayout" Target="../slideLayouts/slideLayout30.xml"/><Relationship Id="rId4" Type="http://schemas.openxmlformats.org/officeDocument/2006/relationships/hyperlink" Target="https://medium.com/@brijesh_soni/stacking-to-improve-model-performance-a-comprehensive-guide-on-ensemble-learning-in-python-9ed53c93ce28" TargetMode="Externa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0.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hyperlink" Target="https://compass.rauias.com/current-affairs/genome-sequencing-and-the-genome-india-project/" TargetMode="External"/><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7.xml"/><Relationship Id="rId1" Type="http://schemas.openxmlformats.org/officeDocument/2006/relationships/slideLayout" Target="../slideLayouts/slideLayout5.xml"/><Relationship Id="rId4" Type="http://schemas.openxmlformats.org/officeDocument/2006/relationships/hyperlink" Target="https://www.gsea-msigdb.org/gsea/index.jsp" TargetMode="External"/></Relationships>
</file>

<file path=ppt/slides/_rels/slide4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3" Type="http://schemas.openxmlformats.org/officeDocument/2006/relationships/hyperlink" Target="https://pubmed.ncbi.nlm.nih.gov/21706477/" TargetMode="External"/><Relationship Id="rId2" Type="http://schemas.openxmlformats.org/officeDocument/2006/relationships/notesSlide" Target="../notesSlides/notesSlide41.xml"/><Relationship Id="rId1" Type="http://schemas.openxmlformats.org/officeDocument/2006/relationships/slideLayout" Target="../slideLayouts/slideLayout5.xml"/><Relationship Id="rId6" Type="http://schemas.openxmlformats.org/officeDocument/2006/relationships/hyperlink" Target="https://pubmed.ncbi.nlm.nih.gov/36107539/" TargetMode="External"/><Relationship Id="rId5" Type="http://schemas.openxmlformats.org/officeDocument/2006/relationships/hyperlink" Target="https://pubmed.ncbi.nlm.nih.gov/38445807/" TargetMode="External"/><Relationship Id="rId4" Type="http://schemas.openxmlformats.org/officeDocument/2006/relationships/hyperlink" Target="https://pubmed.ncbi.nlm.nih.gov/29976410/" TargetMode="External"/></Relationships>
</file>

<file path=ppt/slides/_rels/slide45.xml.rels><?xml version="1.0" encoding="UTF-8" standalone="yes"?>
<Relationships xmlns="http://schemas.openxmlformats.org/package/2006/relationships"><Relationship Id="rId3" Type="http://schemas.openxmlformats.org/officeDocument/2006/relationships/hyperlink" Target="http://-https:/pubmed.ncbi.nlm.nih.gov/34109171/" TargetMode="External"/><Relationship Id="rId7" Type="http://schemas.openxmlformats.org/officeDocument/2006/relationships/hyperlink" Target="https://pubmed.ncbi.nlm.nih.gov/35995341/" TargetMode="External"/><Relationship Id="rId2" Type="http://schemas.openxmlformats.org/officeDocument/2006/relationships/notesSlide" Target="../notesSlides/notesSlide42.xml"/><Relationship Id="rId1" Type="http://schemas.openxmlformats.org/officeDocument/2006/relationships/slideLayout" Target="../slideLayouts/slideLayout5.xml"/><Relationship Id="rId6" Type="http://schemas.openxmlformats.org/officeDocument/2006/relationships/hyperlink" Target="https://pubmed.ncbi.nlm.nih.gov/31853313/" TargetMode="External"/><Relationship Id="rId5" Type="http://schemas.openxmlformats.org/officeDocument/2006/relationships/hyperlink" Target="https://pubmed.ncbi.nlm.nih.gov/35974143/" TargetMode="External"/><Relationship Id="rId4" Type="http://schemas.openxmlformats.org/officeDocument/2006/relationships/hyperlink" Target="https://pubmed.ncbi.nlm.nih.gov/31705019/" TargetMode="Externa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1.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0.xml"/></Relationships>
</file>

<file path=ppt/slides/_rels/slide5.xml.rels><?xml version="1.0" encoding="UTF-8" standalone="yes"?>
<Relationships xmlns="http://schemas.openxmlformats.org/package/2006/relationships"><Relationship Id="rId3" Type="http://schemas.openxmlformats.org/officeDocument/2006/relationships/hyperlink" Target="https://owncloud.gwdg.de/index.php/s/l2zzOtscXAwS8de" TargetMode="External"/><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3" Type="http://schemas.openxmlformats.org/officeDocument/2006/relationships/hyperlink" Target="https://owncloud.gwdg.de/index.php/s/l2zzOtscXAwS8de" TargetMode="External"/><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hyperlink" Target="https://owncloud.gwdg.de/index.php/s/l2zzOtscXAwS8de" TargetMode="External"/><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6" name="Google Shape;366;p33"/>
          <p:cNvSpPr txBox="1">
            <a:spLocks noGrp="1"/>
          </p:cNvSpPr>
          <p:nvPr>
            <p:ph type="ctrTitle"/>
          </p:nvPr>
        </p:nvSpPr>
        <p:spPr>
          <a:xfrm>
            <a:off x="1471350" y="996375"/>
            <a:ext cx="6201300" cy="1976100"/>
          </a:xfrm>
          <a:prstGeom prst="rect">
            <a:avLst/>
          </a:prstGeom>
          <a:noFill/>
          <a:ln>
            <a:noFill/>
          </a:ln>
        </p:spPr>
        <p:txBody>
          <a:bodyPr spcFirstLastPara="1" wrap="square" lIns="91425" tIns="91425" rIns="91425" bIns="91425" anchor="b" anchorCtr="0">
            <a:noAutofit/>
          </a:bodyPr>
          <a:lstStyle/>
          <a:p>
            <a:r>
              <a:rPr lang="en" sz="2500">
                <a:solidFill>
                  <a:schemeClr val="lt2"/>
                </a:solidFill>
              </a:rPr>
              <a:t>Capstone Project:</a:t>
            </a:r>
            <a:r>
              <a:rPr lang="en" sz="3400">
                <a:solidFill>
                  <a:schemeClr val="lt2"/>
                </a:solidFill>
              </a:rPr>
              <a:t> </a:t>
            </a:r>
            <a:endParaRPr sz="3400">
              <a:solidFill>
                <a:schemeClr val="lt2"/>
              </a:solidFill>
            </a:endParaRPr>
          </a:p>
          <a:p>
            <a:r>
              <a:rPr lang="en" sz="3500"/>
              <a:t>Patient-Specific Interpretable Disease Prediction using Molecular Subnetworks with Genomics data</a:t>
            </a:r>
            <a:endParaRPr sz="3500"/>
          </a:p>
        </p:txBody>
      </p:sp>
      <p:sp>
        <p:nvSpPr>
          <p:cNvPr id="367" name="Google Shape;367;p33"/>
          <p:cNvSpPr txBox="1">
            <a:spLocks noGrp="1"/>
          </p:cNvSpPr>
          <p:nvPr>
            <p:ph type="subTitle" idx="1"/>
          </p:nvPr>
        </p:nvSpPr>
        <p:spPr>
          <a:xfrm>
            <a:off x="2288775" y="3091475"/>
            <a:ext cx="4557000" cy="7482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t" anchorCtr="0">
            <a:noAutofit/>
          </a:bodyPr>
          <a:lstStyle/>
          <a:p>
            <a:pPr marL="0" lvl="0" indent="0" algn="ctr" rtl="0">
              <a:lnSpc>
                <a:spcPct val="115000"/>
              </a:lnSpc>
              <a:spcBef>
                <a:spcPts val="0"/>
              </a:spcBef>
              <a:spcAft>
                <a:spcPts val="0"/>
              </a:spcAft>
              <a:buSzPts val="1400"/>
              <a:buNone/>
            </a:pPr>
            <a:r>
              <a:rPr lang="en"/>
              <a:t>Guided By: Dr. Giri Narasimhan</a:t>
            </a:r>
            <a:endParaRPr/>
          </a:p>
          <a:p>
            <a:pPr marL="0" lvl="0" indent="0" algn="ctr" rtl="0">
              <a:lnSpc>
                <a:spcPct val="115000"/>
              </a:lnSpc>
              <a:spcBef>
                <a:spcPts val="0"/>
              </a:spcBef>
              <a:spcAft>
                <a:spcPts val="0"/>
              </a:spcAft>
              <a:buSzPts val="1400"/>
              <a:buNone/>
            </a:pPr>
            <a:r>
              <a:rPr lang="en"/>
              <a:t>Mentor: Dr. Ananda M. Mondal</a:t>
            </a:r>
            <a:endParaRPr/>
          </a:p>
          <a:p>
            <a:pPr marL="0" lvl="0" indent="0" algn="ctr" rtl="0">
              <a:lnSpc>
                <a:spcPct val="115000"/>
              </a:lnSpc>
              <a:spcBef>
                <a:spcPts val="0"/>
              </a:spcBef>
              <a:spcAft>
                <a:spcPts val="0"/>
              </a:spcAft>
              <a:buSzPts val="1400"/>
              <a:buNone/>
            </a:pPr>
            <a:endParaRPr/>
          </a:p>
        </p:txBody>
      </p:sp>
      <p:sp>
        <p:nvSpPr>
          <p:cNvPr id="400" name="Google Shape;400;p33"/>
          <p:cNvSpPr/>
          <p:nvPr/>
        </p:nvSpPr>
        <p:spPr>
          <a:xfrm>
            <a:off x="958450" y="1048200"/>
            <a:ext cx="78900" cy="789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5" name="Google Shape;415;p33"/>
          <p:cNvSpPr/>
          <p:nvPr/>
        </p:nvSpPr>
        <p:spPr>
          <a:xfrm>
            <a:off x="827513" y="4299950"/>
            <a:ext cx="104100" cy="1041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416" name="Google Shape;416;p33"/>
          <p:cNvPicPr preferRelativeResize="0"/>
          <p:nvPr/>
        </p:nvPicPr>
        <p:blipFill>
          <a:blip r:embed="rId3">
            <a:alphaModFix/>
          </a:blip>
          <a:stretch>
            <a:fillRect/>
          </a:stretch>
        </p:blipFill>
        <p:spPr>
          <a:xfrm>
            <a:off x="70489" y="60077"/>
            <a:ext cx="1892525" cy="280375"/>
          </a:xfrm>
          <a:prstGeom prst="rect">
            <a:avLst/>
          </a:prstGeom>
          <a:noFill/>
          <a:ln>
            <a:noFill/>
          </a:ln>
        </p:spPr>
      </p:pic>
      <p:sp>
        <p:nvSpPr>
          <p:cNvPr id="417" name="Google Shape;417;p33"/>
          <p:cNvSpPr txBox="1">
            <a:spLocks noGrp="1"/>
          </p:cNvSpPr>
          <p:nvPr>
            <p:ph type="subTitle" idx="1"/>
          </p:nvPr>
        </p:nvSpPr>
        <p:spPr>
          <a:xfrm>
            <a:off x="2880750" y="3997400"/>
            <a:ext cx="3467700" cy="6012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t" anchorCtr="0">
            <a:noAutofit/>
          </a:bodyPr>
          <a:lstStyle/>
          <a:p>
            <a:pPr marL="0" lvl="0" indent="0" algn="ctr" rtl="0">
              <a:lnSpc>
                <a:spcPct val="115000"/>
              </a:lnSpc>
              <a:spcBef>
                <a:spcPts val="0"/>
              </a:spcBef>
              <a:spcAft>
                <a:spcPts val="0"/>
              </a:spcAft>
              <a:buSzPts val="1400"/>
              <a:buNone/>
            </a:pPr>
            <a:r>
              <a:rPr lang="en" sz="1200"/>
              <a:t>Team Members:</a:t>
            </a:r>
            <a:endParaRPr sz="1200"/>
          </a:p>
          <a:p>
            <a:pPr marL="0" lvl="0" indent="0" algn="ctr" rtl="0">
              <a:lnSpc>
                <a:spcPct val="115000"/>
              </a:lnSpc>
              <a:spcBef>
                <a:spcPts val="0"/>
              </a:spcBef>
              <a:spcAft>
                <a:spcPts val="0"/>
              </a:spcAft>
              <a:buSzPts val="1400"/>
              <a:buNone/>
            </a:pPr>
            <a:r>
              <a:rPr lang="en" sz="1200"/>
              <a:t>Sai Siva Kondapalli &amp; Lakshmi Kammili</a:t>
            </a:r>
            <a:endParaRPr sz="1200"/>
          </a:p>
          <a:p>
            <a:pPr marL="0" lvl="0" indent="0" algn="ctr" rtl="0">
              <a:lnSpc>
                <a:spcPct val="115000"/>
              </a:lnSpc>
              <a:spcBef>
                <a:spcPts val="0"/>
              </a:spcBef>
              <a:spcAft>
                <a:spcPts val="0"/>
              </a:spcAft>
              <a:buSzPts val="1400"/>
              <a:buNone/>
            </a:pPr>
            <a:endParaRPr/>
          </a:p>
          <a:p>
            <a:pPr marL="0" lvl="0" indent="0" algn="ctr" rtl="0">
              <a:lnSpc>
                <a:spcPct val="115000"/>
              </a:lnSpc>
              <a:spcBef>
                <a:spcPts val="0"/>
              </a:spcBef>
              <a:spcAft>
                <a:spcPts val="0"/>
              </a:spcAft>
              <a:buSzPts val="1400"/>
              <a:buNone/>
            </a:pPr>
            <a:endParaRPr/>
          </a:p>
        </p:txBody>
      </p:sp>
      <p:sp>
        <p:nvSpPr>
          <p:cNvPr id="418" name="Google Shape;418;p3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1</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02"/>
        <p:cNvGrpSpPr/>
        <p:nvPr/>
      </p:nvGrpSpPr>
      <p:grpSpPr>
        <a:xfrm>
          <a:off x="0" y="0"/>
          <a:ext cx="0" cy="0"/>
          <a:chOff x="0" y="0"/>
          <a:chExt cx="0" cy="0"/>
        </a:xfrm>
      </p:grpSpPr>
      <p:sp>
        <p:nvSpPr>
          <p:cNvPr id="703" name="Google Shape;703;p42"/>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p>
            <a:pPr>
              <a:buClr>
                <a:schemeClr val="dk1"/>
              </a:buClr>
              <a:buSzPts val="3500"/>
            </a:pPr>
            <a:r>
              <a:rPr lang="en" sz="3500" b="1">
                <a:solidFill>
                  <a:schemeClr val="dk1"/>
                </a:solidFill>
                <a:latin typeface="Barlow"/>
                <a:sym typeface="Albert Sans"/>
              </a:rPr>
              <a:t>Hierarchical Genome Organisation</a:t>
            </a:r>
            <a:endParaRPr lang="en-US" sz="3500" b="1">
              <a:solidFill>
                <a:schemeClr val="dk1"/>
              </a:solidFill>
              <a:latin typeface="Barlow"/>
              <a:sym typeface="Barlow"/>
            </a:endParaRPr>
          </a:p>
        </p:txBody>
      </p:sp>
      <p:sp>
        <p:nvSpPr>
          <p:cNvPr id="706" name="Google Shape;706;p42"/>
          <p:cNvSpPr/>
          <p:nvPr/>
        </p:nvSpPr>
        <p:spPr>
          <a:xfrm rot="3902948">
            <a:off x="7155047" y="-2080610"/>
            <a:ext cx="3303530" cy="3266405"/>
          </a:xfrm>
          <a:custGeom>
            <a:avLst/>
            <a:gdLst/>
            <a:ahLst/>
            <a:cxnLst/>
            <a:rect l="l" t="t" r="r" b="b"/>
            <a:pathLst>
              <a:path w="55526" h="54902" extrusionOk="0">
                <a:moveTo>
                  <a:pt x="34893" y="1"/>
                </a:moveTo>
                <a:cubicBezTo>
                  <a:pt x="31982" y="1"/>
                  <a:pt x="29053" y="360"/>
                  <a:pt x="26182" y="868"/>
                </a:cubicBezTo>
                <a:cubicBezTo>
                  <a:pt x="18886" y="2153"/>
                  <a:pt x="11758" y="4378"/>
                  <a:pt x="5025" y="7464"/>
                </a:cubicBezTo>
                <a:cubicBezTo>
                  <a:pt x="1897" y="8894"/>
                  <a:pt x="0" y="12129"/>
                  <a:pt x="249" y="15559"/>
                </a:cubicBezTo>
                <a:cubicBezTo>
                  <a:pt x="249" y="15574"/>
                  <a:pt x="249" y="15589"/>
                  <a:pt x="253" y="15608"/>
                </a:cubicBezTo>
                <a:cubicBezTo>
                  <a:pt x="471" y="18713"/>
                  <a:pt x="1889" y="21619"/>
                  <a:pt x="2264" y="24709"/>
                </a:cubicBezTo>
                <a:cubicBezTo>
                  <a:pt x="2945" y="30326"/>
                  <a:pt x="134" y="35932"/>
                  <a:pt x="792" y="41553"/>
                </a:cubicBezTo>
                <a:cubicBezTo>
                  <a:pt x="1595" y="48424"/>
                  <a:pt x="7908" y="53961"/>
                  <a:pt x="14779" y="54779"/>
                </a:cubicBezTo>
                <a:cubicBezTo>
                  <a:pt x="15466" y="54861"/>
                  <a:pt x="16153" y="54901"/>
                  <a:pt x="16840" y="54901"/>
                </a:cubicBezTo>
                <a:cubicBezTo>
                  <a:pt x="23020" y="54901"/>
                  <a:pt x="29074" y="51662"/>
                  <a:pt x="33045" y="46864"/>
                </a:cubicBezTo>
                <a:cubicBezTo>
                  <a:pt x="35305" y="44137"/>
                  <a:pt x="37003" y="40914"/>
                  <a:pt x="39683" y="38601"/>
                </a:cubicBezTo>
                <a:cubicBezTo>
                  <a:pt x="41802" y="36769"/>
                  <a:pt x="44413" y="35618"/>
                  <a:pt x="46700" y="34001"/>
                </a:cubicBezTo>
                <a:cubicBezTo>
                  <a:pt x="51736" y="30433"/>
                  <a:pt x="55013" y="24495"/>
                  <a:pt x="55342" y="18331"/>
                </a:cubicBezTo>
                <a:cubicBezTo>
                  <a:pt x="55525" y="14947"/>
                  <a:pt x="54837" y="11475"/>
                  <a:pt x="53082" y="8576"/>
                </a:cubicBezTo>
                <a:cubicBezTo>
                  <a:pt x="50509" y="4328"/>
                  <a:pt x="45840" y="1648"/>
                  <a:pt x="40984" y="608"/>
                </a:cubicBezTo>
                <a:cubicBezTo>
                  <a:pt x="38979" y="178"/>
                  <a:pt x="36940" y="1"/>
                  <a:pt x="3489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7" name="Google Shape;707;p42"/>
          <p:cNvSpPr/>
          <p:nvPr/>
        </p:nvSpPr>
        <p:spPr>
          <a:xfrm rot="-2289467">
            <a:off x="-2239748" y="4018883"/>
            <a:ext cx="4390578" cy="2873113"/>
          </a:xfrm>
          <a:custGeom>
            <a:avLst/>
            <a:gdLst/>
            <a:ahLst/>
            <a:cxnLst/>
            <a:rect l="l" t="t" r="r" b="b"/>
            <a:pathLst>
              <a:path w="99931" h="65393" extrusionOk="0">
                <a:moveTo>
                  <a:pt x="51018" y="0"/>
                </a:moveTo>
                <a:cubicBezTo>
                  <a:pt x="47578" y="0"/>
                  <a:pt x="44122" y="549"/>
                  <a:pt x="40789" y="1652"/>
                </a:cubicBezTo>
                <a:cubicBezTo>
                  <a:pt x="29627" y="5342"/>
                  <a:pt x="18485" y="11536"/>
                  <a:pt x="10042" y="19004"/>
                </a:cubicBezTo>
                <a:cubicBezTo>
                  <a:pt x="6879" y="21799"/>
                  <a:pt x="3878" y="24920"/>
                  <a:pt x="2115" y="28755"/>
                </a:cubicBezTo>
                <a:cubicBezTo>
                  <a:pt x="356" y="32586"/>
                  <a:pt x="1" y="37266"/>
                  <a:pt x="2062" y="40949"/>
                </a:cubicBezTo>
                <a:cubicBezTo>
                  <a:pt x="3404" y="43350"/>
                  <a:pt x="5629" y="45124"/>
                  <a:pt x="7920" y="46654"/>
                </a:cubicBezTo>
                <a:cubicBezTo>
                  <a:pt x="10894" y="48635"/>
                  <a:pt x="14133" y="50328"/>
                  <a:pt x="17643" y="50998"/>
                </a:cubicBezTo>
                <a:cubicBezTo>
                  <a:pt x="19038" y="51264"/>
                  <a:pt x="20440" y="51365"/>
                  <a:pt x="21849" y="51365"/>
                </a:cubicBezTo>
                <a:cubicBezTo>
                  <a:pt x="25996" y="51365"/>
                  <a:pt x="30193" y="50489"/>
                  <a:pt x="34369" y="50374"/>
                </a:cubicBezTo>
                <a:cubicBezTo>
                  <a:pt x="34698" y="50365"/>
                  <a:pt x="35026" y="50361"/>
                  <a:pt x="35354" y="50361"/>
                </a:cubicBezTo>
                <a:cubicBezTo>
                  <a:pt x="49416" y="50361"/>
                  <a:pt x="62083" y="58642"/>
                  <a:pt x="75378" y="63440"/>
                </a:cubicBezTo>
                <a:cubicBezTo>
                  <a:pt x="78400" y="64530"/>
                  <a:pt x="81769" y="65392"/>
                  <a:pt x="84971" y="65392"/>
                </a:cubicBezTo>
                <a:cubicBezTo>
                  <a:pt x="87798" y="65392"/>
                  <a:pt x="90494" y="64720"/>
                  <a:pt x="92704" y="62939"/>
                </a:cubicBezTo>
                <a:cubicBezTo>
                  <a:pt x="94685" y="61341"/>
                  <a:pt x="95969" y="59054"/>
                  <a:pt x="97113" y="56783"/>
                </a:cubicBezTo>
                <a:cubicBezTo>
                  <a:pt x="98577" y="53881"/>
                  <a:pt x="99931" y="50676"/>
                  <a:pt x="99384" y="47472"/>
                </a:cubicBezTo>
                <a:cubicBezTo>
                  <a:pt x="98703" y="43488"/>
                  <a:pt x="95293" y="40570"/>
                  <a:pt x="91866" y="38425"/>
                </a:cubicBezTo>
                <a:cubicBezTo>
                  <a:pt x="88440" y="36280"/>
                  <a:pt x="84647" y="34422"/>
                  <a:pt x="82273" y="31152"/>
                </a:cubicBezTo>
                <a:cubicBezTo>
                  <a:pt x="78357" y="25768"/>
                  <a:pt x="79359" y="18090"/>
                  <a:pt x="76013" y="12336"/>
                </a:cubicBezTo>
                <a:cubicBezTo>
                  <a:pt x="74124" y="9085"/>
                  <a:pt x="71004" y="6741"/>
                  <a:pt x="67800" y="4772"/>
                </a:cubicBezTo>
                <a:cubicBezTo>
                  <a:pt x="67624" y="4665"/>
                  <a:pt x="67444" y="4554"/>
                  <a:pt x="67268" y="4451"/>
                </a:cubicBezTo>
                <a:cubicBezTo>
                  <a:pt x="62303" y="1489"/>
                  <a:pt x="56682" y="0"/>
                  <a:pt x="51018"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708" name="Google Shape;708;p42"/>
          <p:cNvGrpSpPr/>
          <p:nvPr/>
        </p:nvGrpSpPr>
        <p:grpSpPr>
          <a:xfrm>
            <a:off x="8738400" y="4467200"/>
            <a:ext cx="136800" cy="136800"/>
            <a:chOff x="407500" y="1435050"/>
            <a:chExt cx="136800" cy="136800"/>
          </a:xfrm>
        </p:grpSpPr>
        <p:cxnSp>
          <p:nvCxnSpPr>
            <p:cNvPr id="709" name="Google Shape;709;p42"/>
            <p:cNvCxnSpPr/>
            <p:nvPr/>
          </p:nvCxnSpPr>
          <p:spPr>
            <a:xfrm>
              <a:off x="407500" y="1503450"/>
              <a:ext cx="136800" cy="0"/>
            </a:xfrm>
            <a:prstGeom prst="straightConnector1">
              <a:avLst/>
            </a:prstGeom>
            <a:noFill/>
            <a:ln w="19050" cap="flat" cmpd="sng">
              <a:solidFill>
                <a:schemeClr val="dk1"/>
              </a:solidFill>
              <a:prstDash val="solid"/>
              <a:round/>
              <a:headEnd type="none" w="sm" len="sm"/>
              <a:tailEnd type="none" w="sm" len="sm"/>
            </a:ln>
          </p:spPr>
        </p:cxnSp>
        <p:cxnSp>
          <p:nvCxnSpPr>
            <p:cNvPr id="710" name="Google Shape;710;p42"/>
            <p:cNvCxnSpPr/>
            <p:nvPr/>
          </p:nvCxnSpPr>
          <p:spPr>
            <a:xfrm rot="5400000">
              <a:off x="407500" y="1503450"/>
              <a:ext cx="136800" cy="0"/>
            </a:xfrm>
            <a:prstGeom prst="straightConnector1">
              <a:avLst/>
            </a:prstGeom>
            <a:noFill/>
            <a:ln w="19050" cap="flat" cmpd="sng">
              <a:solidFill>
                <a:schemeClr val="dk1"/>
              </a:solidFill>
              <a:prstDash val="solid"/>
              <a:round/>
              <a:headEnd type="none" w="sm" len="sm"/>
              <a:tailEnd type="none" w="sm" len="sm"/>
            </a:ln>
          </p:spPr>
        </p:cxnSp>
      </p:grpSp>
      <p:sp>
        <p:nvSpPr>
          <p:cNvPr id="711" name="Google Shape;711;p42"/>
          <p:cNvSpPr/>
          <p:nvPr/>
        </p:nvSpPr>
        <p:spPr>
          <a:xfrm>
            <a:off x="8858275" y="334100"/>
            <a:ext cx="78900" cy="789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2" name="Google Shape;712;p42"/>
          <p:cNvSpPr/>
          <p:nvPr/>
        </p:nvSpPr>
        <p:spPr>
          <a:xfrm>
            <a:off x="287213" y="4396950"/>
            <a:ext cx="104100" cy="1041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3" name="Google Shape;713;p42"/>
          <p:cNvSpPr/>
          <p:nvPr/>
        </p:nvSpPr>
        <p:spPr>
          <a:xfrm>
            <a:off x="8391325" y="4861175"/>
            <a:ext cx="78900" cy="789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4" name="Google Shape;714;p42"/>
          <p:cNvSpPr/>
          <p:nvPr/>
        </p:nvSpPr>
        <p:spPr>
          <a:xfrm>
            <a:off x="8287213" y="4430100"/>
            <a:ext cx="104100" cy="1041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5" name="Google Shape;715;p4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10</a:t>
            </a:fld>
            <a:endParaRPr/>
          </a:p>
        </p:txBody>
      </p:sp>
      <p:sp>
        <p:nvSpPr>
          <p:cNvPr id="2" name="Google Shape;697;p41">
            <a:extLst>
              <a:ext uri="{FF2B5EF4-FFF2-40B4-BE49-F238E27FC236}">
                <a16:creationId xmlns:a16="http://schemas.microsoft.com/office/drawing/2014/main" xmlns="" id="{3DFA3C2E-A221-CC95-2F40-CBFED181A0D9}"/>
              </a:ext>
            </a:extLst>
          </p:cNvPr>
          <p:cNvSpPr txBox="1"/>
          <p:nvPr/>
        </p:nvSpPr>
        <p:spPr>
          <a:xfrm>
            <a:off x="1811474" y="4729849"/>
            <a:ext cx="5885274" cy="391625"/>
          </a:xfrm>
          <a:prstGeom prst="rect">
            <a:avLst/>
          </a:prstGeom>
          <a:noFill/>
          <a:ln>
            <a:noFill/>
          </a:ln>
        </p:spPr>
        <p:txBody>
          <a:bodyPr spcFirstLastPara="1" wrap="square" lIns="91425" tIns="91425" rIns="91425" bIns="91425" anchor="t" anchorCtr="0">
            <a:noAutofit/>
          </a:bodyPr>
          <a:lstStyle/>
          <a:p>
            <a:pPr algn="ctr">
              <a:buClr>
                <a:schemeClr val="dk1"/>
              </a:buClr>
              <a:buSzPts val="1400"/>
            </a:pPr>
            <a:r>
              <a:rPr lang="en-US" sz="800">
                <a:solidFill>
                  <a:schemeClr val="dk1"/>
                </a:solidFill>
                <a:latin typeface="Albert Sans"/>
                <a:hlinkClick r:id="rId3"/>
              </a:rPr>
              <a:t>https://compass.rauias.com/current-affairs/genome-sequencing-and-the-genome-india-project/</a:t>
            </a:r>
            <a:endParaRPr lang="en-US" sz="800">
              <a:solidFill>
                <a:schemeClr val="dk1"/>
              </a:solidFill>
              <a:latin typeface="Albert Sans"/>
              <a:sym typeface="Albert Sans"/>
            </a:endParaRPr>
          </a:p>
        </p:txBody>
      </p:sp>
      <p:pic>
        <p:nvPicPr>
          <p:cNvPr id="7" name="Google Shape;832;p49">
            <a:extLst>
              <a:ext uri="{FF2B5EF4-FFF2-40B4-BE49-F238E27FC236}">
                <a16:creationId xmlns:a16="http://schemas.microsoft.com/office/drawing/2014/main" xmlns="" id="{2FF79185-7482-7BC6-3C8B-397A2C7722AA}"/>
              </a:ext>
            </a:extLst>
          </p:cNvPr>
          <p:cNvPicPr preferRelativeResize="0"/>
          <p:nvPr/>
        </p:nvPicPr>
        <p:blipFill rotWithShape="1">
          <a:blip r:embed="rId4">
            <a:alphaModFix/>
          </a:blip>
          <a:srcRect/>
          <a:stretch/>
        </p:blipFill>
        <p:spPr>
          <a:xfrm>
            <a:off x="3232966" y="1185786"/>
            <a:ext cx="2330061" cy="334841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xmlns="" val="33262744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97"/>
        <p:cNvGrpSpPr/>
        <p:nvPr/>
      </p:nvGrpSpPr>
      <p:grpSpPr>
        <a:xfrm>
          <a:off x="0" y="0"/>
          <a:ext cx="0" cy="0"/>
          <a:chOff x="0" y="0"/>
          <a:chExt cx="0" cy="0"/>
        </a:xfrm>
      </p:grpSpPr>
      <p:sp>
        <p:nvSpPr>
          <p:cNvPr id="798" name="Google Shape;798;p48"/>
          <p:cNvSpPr txBox="1">
            <a:spLocks noGrp="1"/>
          </p:cNvSpPr>
          <p:nvPr>
            <p:ph type="title"/>
          </p:nvPr>
        </p:nvSpPr>
        <p:spPr>
          <a:xfrm>
            <a:off x="720000" y="445025"/>
            <a:ext cx="77109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500"/>
              <a:buNone/>
            </a:pPr>
            <a:r>
              <a:rPr lang="en"/>
              <a:t>Terminology</a:t>
            </a:r>
            <a:endParaRPr/>
          </a:p>
        </p:txBody>
      </p:sp>
      <p:sp>
        <p:nvSpPr>
          <p:cNvPr id="799" name="Google Shape;799;p48"/>
          <p:cNvSpPr txBox="1">
            <a:spLocks noGrp="1"/>
          </p:cNvSpPr>
          <p:nvPr>
            <p:ph type="subTitle" idx="1"/>
          </p:nvPr>
        </p:nvSpPr>
        <p:spPr>
          <a:xfrm>
            <a:off x="856400" y="1578125"/>
            <a:ext cx="5853900" cy="2598900"/>
          </a:xfrm>
          <a:prstGeom prst="rect">
            <a:avLst/>
          </a:prstGeom>
          <a:noFill/>
          <a:ln>
            <a:noFill/>
          </a:ln>
        </p:spPr>
        <p:txBody>
          <a:bodyPr spcFirstLastPara="1" wrap="square" lIns="91425" tIns="91425" rIns="91425" bIns="91425" anchor="t" anchorCtr="0">
            <a:noAutofit/>
          </a:bodyPr>
          <a:lstStyle/>
          <a:p>
            <a:pPr>
              <a:lnSpc>
                <a:spcPct val="200000"/>
              </a:lnSpc>
              <a:buFont typeface="Wingdings" panose="05000000000000000000" pitchFamily="2" charset="2"/>
              <a:buChar char="Ø"/>
            </a:pPr>
            <a:r>
              <a:rPr lang="en"/>
              <a:t>Gene</a:t>
            </a:r>
          </a:p>
          <a:p>
            <a:pPr>
              <a:lnSpc>
                <a:spcPct val="200000"/>
              </a:lnSpc>
              <a:buFont typeface="Wingdings" panose="05000000000000000000" pitchFamily="2" charset="2"/>
              <a:buChar char="Ø"/>
            </a:pPr>
            <a:r>
              <a:rPr lang="en"/>
              <a:t>Genomics</a:t>
            </a:r>
          </a:p>
          <a:p>
            <a:pPr>
              <a:lnSpc>
                <a:spcPct val="200000"/>
              </a:lnSpc>
              <a:buFont typeface="Wingdings" panose="05000000000000000000" pitchFamily="2" charset="2"/>
              <a:buChar char="Ø"/>
            </a:pPr>
            <a:r>
              <a:rPr lang="en"/>
              <a:t>Gene expression</a:t>
            </a:r>
          </a:p>
          <a:p>
            <a:pPr>
              <a:lnSpc>
                <a:spcPct val="200000"/>
              </a:lnSpc>
              <a:buFont typeface="Wingdings" panose="05000000000000000000" pitchFamily="2" charset="2"/>
              <a:buChar char="Ø"/>
            </a:pPr>
            <a:r>
              <a:rPr lang="en-US"/>
              <a:t>PPI (Protein-Protein Interaction) </a:t>
            </a:r>
            <a:endParaRPr lang="en" b="1"/>
          </a:p>
          <a:p>
            <a:pPr>
              <a:lnSpc>
                <a:spcPct val="200000"/>
              </a:lnSpc>
              <a:buFont typeface="Wingdings" panose="05000000000000000000" pitchFamily="2" charset="2"/>
              <a:buChar char="Ø"/>
            </a:pPr>
            <a:endParaRPr lang="en" b="1"/>
          </a:p>
          <a:p>
            <a:pPr>
              <a:lnSpc>
                <a:spcPct val="150000"/>
              </a:lnSpc>
              <a:buFont typeface="Wingdings" panose="05000000000000000000" pitchFamily="2" charset="2"/>
              <a:buChar char="Ø"/>
            </a:pPr>
            <a:endParaRPr lang="en-US"/>
          </a:p>
        </p:txBody>
      </p:sp>
      <p:sp>
        <p:nvSpPr>
          <p:cNvPr id="800" name="Google Shape;800;p48"/>
          <p:cNvSpPr/>
          <p:nvPr/>
        </p:nvSpPr>
        <p:spPr>
          <a:xfrm rot="953446" flipH="1">
            <a:off x="6651275" y="3517084"/>
            <a:ext cx="4390620" cy="2873140"/>
          </a:xfrm>
          <a:custGeom>
            <a:avLst/>
            <a:gdLst/>
            <a:ahLst/>
            <a:cxnLst/>
            <a:rect l="l" t="t" r="r" b="b"/>
            <a:pathLst>
              <a:path w="99931" h="65393" extrusionOk="0">
                <a:moveTo>
                  <a:pt x="51018" y="0"/>
                </a:moveTo>
                <a:cubicBezTo>
                  <a:pt x="47578" y="0"/>
                  <a:pt x="44122" y="549"/>
                  <a:pt x="40789" y="1652"/>
                </a:cubicBezTo>
                <a:cubicBezTo>
                  <a:pt x="29627" y="5342"/>
                  <a:pt x="18485" y="11536"/>
                  <a:pt x="10042" y="19004"/>
                </a:cubicBezTo>
                <a:cubicBezTo>
                  <a:pt x="6879" y="21799"/>
                  <a:pt x="3878" y="24920"/>
                  <a:pt x="2115" y="28755"/>
                </a:cubicBezTo>
                <a:cubicBezTo>
                  <a:pt x="356" y="32586"/>
                  <a:pt x="1" y="37266"/>
                  <a:pt x="2062" y="40949"/>
                </a:cubicBezTo>
                <a:cubicBezTo>
                  <a:pt x="3404" y="43350"/>
                  <a:pt x="5629" y="45124"/>
                  <a:pt x="7920" y="46654"/>
                </a:cubicBezTo>
                <a:cubicBezTo>
                  <a:pt x="10894" y="48635"/>
                  <a:pt x="14133" y="50328"/>
                  <a:pt x="17643" y="50998"/>
                </a:cubicBezTo>
                <a:cubicBezTo>
                  <a:pt x="19038" y="51264"/>
                  <a:pt x="20440" y="51365"/>
                  <a:pt x="21849" y="51365"/>
                </a:cubicBezTo>
                <a:cubicBezTo>
                  <a:pt x="25996" y="51365"/>
                  <a:pt x="30193" y="50489"/>
                  <a:pt x="34369" y="50374"/>
                </a:cubicBezTo>
                <a:cubicBezTo>
                  <a:pt x="34698" y="50365"/>
                  <a:pt x="35026" y="50361"/>
                  <a:pt x="35354" y="50361"/>
                </a:cubicBezTo>
                <a:cubicBezTo>
                  <a:pt x="49416" y="50361"/>
                  <a:pt x="62083" y="58642"/>
                  <a:pt x="75378" y="63440"/>
                </a:cubicBezTo>
                <a:cubicBezTo>
                  <a:pt x="78400" y="64530"/>
                  <a:pt x="81769" y="65392"/>
                  <a:pt x="84971" y="65392"/>
                </a:cubicBezTo>
                <a:cubicBezTo>
                  <a:pt x="87798" y="65392"/>
                  <a:pt x="90494" y="64720"/>
                  <a:pt x="92704" y="62939"/>
                </a:cubicBezTo>
                <a:cubicBezTo>
                  <a:pt x="94685" y="61341"/>
                  <a:pt x="95969" y="59054"/>
                  <a:pt x="97113" y="56783"/>
                </a:cubicBezTo>
                <a:cubicBezTo>
                  <a:pt x="98577" y="53881"/>
                  <a:pt x="99931" y="50676"/>
                  <a:pt x="99384" y="47472"/>
                </a:cubicBezTo>
                <a:cubicBezTo>
                  <a:pt x="98703" y="43488"/>
                  <a:pt x="95293" y="40570"/>
                  <a:pt x="91866" y="38425"/>
                </a:cubicBezTo>
                <a:cubicBezTo>
                  <a:pt x="88440" y="36280"/>
                  <a:pt x="84647" y="34422"/>
                  <a:pt x="82273" y="31152"/>
                </a:cubicBezTo>
                <a:cubicBezTo>
                  <a:pt x="78357" y="25768"/>
                  <a:pt x="79359" y="18090"/>
                  <a:pt x="76013" y="12336"/>
                </a:cubicBezTo>
                <a:cubicBezTo>
                  <a:pt x="74124" y="9085"/>
                  <a:pt x="71004" y="6741"/>
                  <a:pt x="67800" y="4772"/>
                </a:cubicBezTo>
                <a:cubicBezTo>
                  <a:pt x="67624" y="4665"/>
                  <a:pt x="67444" y="4554"/>
                  <a:pt x="67268" y="4451"/>
                </a:cubicBezTo>
                <a:cubicBezTo>
                  <a:pt x="62303" y="1489"/>
                  <a:pt x="56682" y="0"/>
                  <a:pt x="51018"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801" name="Google Shape;801;p48"/>
          <p:cNvGrpSpPr/>
          <p:nvPr/>
        </p:nvGrpSpPr>
        <p:grpSpPr>
          <a:xfrm>
            <a:off x="8589875" y="735900"/>
            <a:ext cx="136800" cy="136800"/>
            <a:chOff x="407500" y="1435050"/>
            <a:chExt cx="136800" cy="136800"/>
          </a:xfrm>
        </p:grpSpPr>
        <p:cxnSp>
          <p:nvCxnSpPr>
            <p:cNvPr id="802" name="Google Shape;802;p48"/>
            <p:cNvCxnSpPr/>
            <p:nvPr/>
          </p:nvCxnSpPr>
          <p:spPr>
            <a:xfrm>
              <a:off x="407500" y="1503450"/>
              <a:ext cx="136800" cy="0"/>
            </a:xfrm>
            <a:prstGeom prst="straightConnector1">
              <a:avLst/>
            </a:prstGeom>
            <a:noFill/>
            <a:ln w="19050" cap="flat" cmpd="sng">
              <a:solidFill>
                <a:schemeClr val="dk1"/>
              </a:solidFill>
              <a:prstDash val="solid"/>
              <a:round/>
              <a:headEnd type="none" w="sm" len="sm"/>
              <a:tailEnd type="none" w="sm" len="sm"/>
            </a:ln>
          </p:spPr>
        </p:cxnSp>
        <p:cxnSp>
          <p:nvCxnSpPr>
            <p:cNvPr id="803" name="Google Shape;803;p48"/>
            <p:cNvCxnSpPr/>
            <p:nvPr/>
          </p:nvCxnSpPr>
          <p:spPr>
            <a:xfrm rot="5400000">
              <a:off x="407500" y="1503450"/>
              <a:ext cx="136800" cy="0"/>
            </a:xfrm>
            <a:prstGeom prst="straightConnector1">
              <a:avLst/>
            </a:prstGeom>
            <a:noFill/>
            <a:ln w="19050" cap="flat" cmpd="sng">
              <a:solidFill>
                <a:schemeClr val="dk1"/>
              </a:solidFill>
              <a:prstDash val="solid"/>
              <a:round/>
              <a:headEnd type="none" w="sm" len="sm"/>
              <a:tailEnd type="none" w="sm" len="sm"/>
            </a:ln>
          </p:spPr>
        </p:cxnSp>
      </p:grpSp>
      <p:sp>
        <p:nvSpPr>
          <p:cNvPr id="804" name="Google Shape;804;p48"/>
          <p:cNvSpPr/>
          <p:nvPr/>
        </p:nvSpPr>
        <p:spPr>
          <a:xfrm>
            <a:off x="8696575" y="364725"/>
            <a:ext cx="78900" cy="789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5" name="Google Shape;805;p48"/>
          <p:cNvSpPr/>
          <p:nvPr/>
        </p:nvSpPr>
        <p:spPr>
          <a:xfrm>
            <a:off x="8183900" y="352125"/>
            <a:ext cx="104100" cy="1041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806" name="Google Shape;806;p48"/>
          <p:cNvGrpSpPr/>
          <p:nvPr/>
        </p:nvGrpSpPr>
        <p:grpSpPr>
          <a:xfrm>
            <a:off x="7514384" y="2068634"/>
            <a:ext cx="669516" cy="1260423"/>
            <a:chOff x="7832158" y="3461530"/>
            <a:chExt cx="669516" cy="1260423"/>
          </a:xfrm>
        </p:grpSpPr>
        <p:sp>
          <p:nvSpPr>
            <p:cNvPr id="807" name="Google Shape;807;p48"/>
            <p:cNvSpPr/>
            <p:nvPr/>
          </p:nvSpPr>
          <p:spPr>
            <a:xfrm>
              <a:off x="8068600" y="3518232"/>
              <a:ext cx="193842" cy="40"/>
            </a:xfrm>
            <a:custGeom>
              <a:avLst/>
              <a:gdLst/>
              <a:ahLst/>
              <a:cxnLst/>
              <a:rect l="l" t="t" r="r" b="b"/>
              <a:pathLst>
                <a:path w="4796" h="1" fill="none" extrusionOk="0">
                  <a:moveTo>
                    <a:pt x="1" y="0"/>
                  </a:moveTo>
                  <a:lnTo>
                    <a:pt x="4796" y="0"/>
                  </a:lnTo>
                </a:path>
              </a:pathLst>
            </a:custGeom>
            <a:solidFill>
              <a:schemeClr val="accent1"/>
            </a:solid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8" name="Google Shape;808;p48"/>
            <p:cNvSpPr/>
            <p:nvPr/>
          </p:nvSpPr>
          <p:spPr>
            <a:xfrm>
              <a:off x="7955027" y="3461530"/>
              <a:ext cx="113614" cy="113607"/>
            </a:xfrm>
            <a:custGeom>
              <a:avLst/>
              <a:gdLst/>
              <a:ahLst/>
              <a:cxnLst/>
              <a:rect l="l" t="t" r="r" b="b"/>
              <a:pathLst>
                <a:path w="2811" h="2811" extrusionOk="0">
                  <a:moveTo>
                    <a:pt x="1407" y="0"/>
                  </a:moveTo>
                  <a:cubicBezTo>
                    <a:pt x="631" y="0"/>
                    <a:pt x="0" y="627"/>
                    <a:pt x="0" y="1403"/>
                  </a:cubicBezTo>
                  <a:cubicBezTo>
                    <a:pt x="0" y="2180"/>
                    <a:pt x="631" y="2810"/>
                    <a:pt x="1407" y="2810"/>
                  </a:cubicBezTo>
                  <a:cubicBezTo>
                    <a:pt x="2184" y="2810"/>
                    <a:pt x="2811" y="2180"/>
                    <a:pt x="2811" y="1403"/>
                  </a:cubicBezTo>
                  <a:cubicBezTo>
                    <a:pt x="2811" y="627"/>
                    <a:pt x="2184" y="0"/>
                    <a:pt x="140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9" name="Google Shape;809;p48"/>
            <p:cNvSpPr/>
            <p:nvPr/>
          </p:nvSpPr>
          <p:spPr>
            <a:xfrm>
              <a:off x="8068600" y="3900558"/>
              <a:ext cx="193842" cy="40"/>
            </a:xfrm>
            <a:custGeom>
              <a:avLst/>
              <a:gdLst/>
              <a:ahLst/>
              <a:cxnLst/>
              <a:rect l="l" t="t" r="r" b="b"/>
              <a:pathLst>
                <a:path w="4796" h="1" fill="none" extrusionOk="0">
                  <a:moveTo>
                    <a:pt x="1" y="0"/>
                  </a:moveTo>
                  <a:lnTo>
                    <a:pt x="4796" y="0"/>
                  </a:lnTo>
                </a:path>
              </a:pathLst>
            </a:custGeom>
            <a:solidFill>
              <a:schemeClr val="accent1"/>
            </a:solid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0" name="Google Shape;810;p48"/>
            <p:cNvSpPr/>
            <p:nvPr/>
          </p:nvSpPr>
          <p:spPr>
            <a:xfrm>
              <a:off x="7955027" y="3843856"/>
              <a:ext cx="113614" cy="113607"/>
            </a:xfrm>
            <a:custGeom>
              <a:avLst/>
              <a:gdLst/>
              <a:ahLst/>
              <a:cxnLst/>
              <a:rect l="l" t="t" r="r" b="b"/>
              <a:pathLst>
                <a:path w="2811" h="2811" extrusionOk="0">
                  <a:moveTo>
                    <a:pt x="1407" y="0"/>
                  </a:moveTo>
                  <a:cubicBezTo>
                    <a:pt x="631" y="0"/>
                    <a:pt x="0" y="627"/>
                    <a:pt x="0" y="1403"/>
                  </a:cubicBezTo>
                  <a:cubicBezTo>
                    <a:pt x="0" y="2180"/>
                    <a:pt x="631" y="2810"/>
                    <a:pt x="1407" y="2810"/>
                  </a:cubicBezTo>
                  <a:cubicBezTo>
                    <a:pt x="2184" y="2810"/>
                    <a:pt x="2811" y="2180"/>
                    <a:pt x="2811" y="1403"/>
                  </a:cubicBezTo>
                  <a:cubicBezTo>
                    <a:pt x="2811" y="627"/>
                    <a:pt x="2184" y="0"/>
                    <a:pt x="140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1" name="Google Shape;811;p48"/>
            <p:cNvSpPr/>
            <p:nvPr/>
          </p:nvSpPr>
          <p:spPr>
            <a:xfrm>
              <a:off x="8068600" y="4282884"/>
              <a:ext cx="193842" cy="40"/>
            </a:xfrm>
            <a:custGeom>
              <a:avLst/>
              <a:gdLst/>
              <a:ahLst/>
              <a:cxnLst/>
              <a:rect l="l" t="t" r="r" b="b"/>
              <a:pathLst>
                <a:path w="4796" h="1" fill="none" extrusionOk="0">
                  <a:moveTo>
                    <a:pt x="1" y="0"/>
                  </a:moveTo>
                  <a:lnTo>
                    <a:pt x="4796" y="0"/>
                  </a:lnTo>
                </a:path>
              </a:pathLst>
            </a:custGeom>
            <a:solidFill>
              <a:schemeClr val="accent1"/>
            </a:solid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2" name="Google Shape;812;p48"/>
            <p:cNvSpPr/>
            <p:nvPr/>
          </p:nvSpPr>
          <p:spPr>
            <a:xfrm>
              <a:off x="8262402" y="4226020"/>
              <a:ext cx="113654" cy="113607"/>
            </a:xfrm>
            <a:custGeom>
              <a:avLst/>
              <a:gdLst/>
              <a:ahLst/>
              <a:cxnLst/>
              <a:rect l="l" t="t" r="r" b="b"/>
              <a:pathLst>
                <a:path w="2812" h="2811" extrusionOk="0">
                  <a:moveTo>
                    <a:pt x="1404" y="0"/>
                  </a:moveTo>
                  <a:cubicBezTo>
                    <a:pt x="628" y="0"/>
                    <a:pt x="1" y="631"/>
                    <a:pt x="1" y="1407"/>
                  </a:cubicBezTo>
                  <a:cubicBezTo>
                    <a:pt x="1" y="2184"/>
                    <a:pt x="628" y="2811"/>
                    <a:pt x="1404" y="2811"/>
                  </a:cubicBezTo>
                  <a:cubicBezTo>
                    <a:pt x="2180" y="2811"/>
                    <a:pt x="2811" y="2184"/>
                    <a:pt x="2811" y="1407"/>
                  </a:cubicBezTo>
                  <a:cubicBezTo>
                    <a:pt x="2811" y="631"/>
                    <a:pt x="2180" y="0"/>
                    <a:pt x="1404"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3" name="Google Shape;813;p48"/>
            <p:cNvSpPr/>
            <p:nvPr/>
          </p:nvSpPr>
          <p:spPr>
            <a:xfrm>
              <a:off x="8068600" y="4665210"/>
              <a:ext cx="193842" cy="40"/>
            </a:xfrm>
            <a:custGeom>
              <a:avLst/>
              <a:gdLst/>
              <a:ahLst/>
              <a:cxnLst/>
              <a:rect l="l" t="t" r="r" b="b"/>
              <a:pathLst>
                <a:path w="4796" h="1" fill="none" extrusionOk="0">
                  <a:moveTo>
                    <a:pt x="1" y="0"/>
                  </a:moveTo>
                  <a:lnTo>
                    <a:pt x="4796" y="0"/>
                  </a:lnTo>
                </a:path>
              </a:pathLst>
            </a:custGeom>
            <a:solidFill>
              <a:schemeClr val="accent1"/>
            </a:solid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4" name="Google Shape;814;p48"/>
            <p:cNvSpPr/>
            <p:nvPr/>
          </p:nvSpPr>
          <p:spPr>
            <a:xfrm>
              <a:off x="8262402" y="4608346"/>
              <a:ext cx="113654" cy="113607"/>
            </a:xfrm>
            <a:custGeom>
              <a:avLst/>
              <a:gdLst/>
              <a:ahLst/>
              <a:cxnLst/>
              <a:rect l="l" t="t" r="r" b="b"/>
              <a:pathLst>
                <a:path w="2812" h="2811" extrusionOk="0">
                  <a:moveTo>
                    <a:pt x="1404" y="0"/>
                  </a:moveTo>
                  <a:cubicBezTo>
                    <a:pt x="628" y="0"/>
                    <a:pt x="1" y="631"/>
                    <a:pt x="1" y="1407"/>
                  </a:cubicBezTo>
                  <a:cubicBezTo>
                    <a:pt x="1" y="2184"/>
                    <a:pt x="628" y="2811"/>
                    <a:pt x="1404" y="2811"/>
                  </a:cubicBezTo>
                  <a:cubicBezTo>
                    <a:pt x="2180" y="2811"/>
                    <a:pt x="2811" y="2184"/>
                    <a:pt x="2811" y="1407"/>
                  </a:cubicBezTo>
                  <a:cubicBezTo>
                    <a:pt x="2811" y="631"/>
                    <a:pt x="2180" y="0"/>
                    <a:pt x="1404"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5" name="Google Shape;815;p48"/>
            <p:cNvSpPr/>
            <p:nvPr/>
          </p:nvSpPr>
          <p:spPr>
            <a:xfrm>
              <a:off x="7945731" y="4474047"/>
              <a:ext cx="439581" cy="40"/>
            </a:xfrm>
            <a:custGeom>
              <a:avLst/>
              <a:gdLst/>
              <a:ahLst/>
              <a:cxnLst/>
              <a:rect l="l" t="t" r="r" b="b"/>
              <a:pathLst>
                <a:path w="10876" h="1" fill="none" extrusionOk="0">
                  <a:moveTo>
                    <a:pt x="1" y="0"/>
                  </a:moveTo>
                  <a:lnTo>
                    <a:pt x="10876" y="0"/>
                  </a:lnTo>
                </a:path>
              </a:pathLst>
            </a:custGeom>
            <a:solidFill>
              <a:schemeClr val="accent1"/>
            </a:solid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6" name="Google Shape;816;p48"/>
            <p:cNvSpPr/>
            <p:nvPr/>
          </p:nvSpPr>
          <p:spPr>
            <a:xfrm>
              <a:off x="8385271" y="4417183"/>
              <a:ext cx="113654" cy="113607"/>
            </a:xfrm>
            <a:custGeom>
              <a:avLst/>
              <a:gdLst/>
              <a:ahLst/>
              <a:cxnLst/>
              <a:rect l="l" t="t" r="r" b="b"/>
              <a:pathLst>
                <a:path w="2812" h="2811" extrusionOk="0">
                  <a:moveTo>
                    <a:pt x="1408" y="0"/>
                  </a:moveTo>
                  <a:cubicBezTo>
                    <a:pt x="632" y="0"/>
                    <a:pt x="1" y="631"/>
                    <a:pt x="1" y="1407"/>
                  </a:cubicBezTo>
                  <a:cubicBezTo>
                    <a:pt x="1" y="2184"/>
                    <a:pt x="632" y="2811"/>
                    <a:pt x="1408" y="2811"/>
                  </a:cubicBezTo>
                  <a:cubicBezTo>
                    <a:pt x="2184" y="2811"/>
                    <a:pt x="2811" y="2184"/>
                    <a:pt x="2811" y="1407"/>
                  </a:cubicBezTo>
                  <a:cubicBezTo>
                    <a:pt x="2811" y="631"/>
                    <a:pt x="2184" y="0"/>
                    <a:pt x="1408"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7" name="Google Shape;817;p48"/>
            <p:cNvSpPr/>
            <p:nvPr/>
          </p:nvSpPr>
          <p:spPr>
            <a:xfrm>
              <a:off x="7945731" y="3709395"/>
              <a:ext cx="439581" cy="40"/>
            </a:xfrm>
            <a:custGeom>
              <a:avLst/>
              <a:gdLst/>
              <a:ahLst/>
              <a:cxnLst/>
              <a:rect l="l" t="t" r="r" b="b"/>
              <a:pathLst>
                <a:path w="10876" h="1" fill="none" extrusionOk="0">
                  <a:moveTo>
                    <a:pt x="1" y="0"/>
                  </a:moveTo>
                  <a:lnTo>
                    <a:pt x="10876" y="0"/>
                  </a:lnTo>
                </a:path>
              </a:pathLst>
            </a:custGeom>
            <a:solidFill>
              <a:schemeClr val="accent1"/>
            </a:solid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8" name="Google Shape;818;p48"/>
            <p:cNvSpPr/>
            <p:nvPr/>
          </p:nvSpPr>
          <p:spPr>
            <a:xfrm>
              <a:off x="7832158" y="3652693"/>
              <a:ext cx="113614" cy="113607"/>
            </a:xfrm>
            <a:custGeom>
              <a:avLst/>
              <a:gdLst/>
              <a:ahLst/>
              <a:cxnLst/>
              <a:rect l="l" t="t" r="r" b="b"/>
              <a:pathLst>
                <a:path w="2811" h="2811" extrusionOk="0">
                  <a:moveTo>
                    <a:pt x="1407" y="0"/>
                  </a:moveTo>
                  <a:cubicBezTo>
                    <a:pt x="631" y="0"/>
                    <a:pt x="0" y="627"/>
                    <a:pt x="0" y="1403"/>
                  </a:cubicBezTo>
                  <a:cubicBezTo>
                    <a:pt x="0" y="2180"/>
                    <a:pt x="631" y="2810"/>
                    <a:pt x="1407" y="2810"/>
                  </a:cubicBezTo>
                  <a:cubicBezTo>
                    <a:pt x="2184" y="2810"/>
                    <a:pt x="2811" y="2180"/>
                    <a:pt x="2811" y="1403"/>
                  </a:cubicBezTo>
                  <a:cubicBezTo>
                    <a:pt x="2811" y="627"/>
                    <a:pt x="2184" y="0"/>
                    <a:pt x="140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9" name="Google Shape;819;p48"/>
            <p:cNvSpPr/>
            <p:nvPr/>
          </p:nvSpPr>
          <p:spPr>
            <a:xfrm>
              <a:off x="8265191" y="3843856"/>
              <a:ext cx="113614" cy="113607"/>
            </a:xfrm>
            <a:custGeom>
              <a:avLst/>
              <a:gdLst/>
              <a:ahLst/>
              <a:cxnLst/>
              <a:rect l="l" t="t" r="r" b="b"/>
              <a:pathLst>
                <a:path w="2811" h="2811" extrusionOk="0">
                  <a:moveTo>
                    <a:pt x="1404" y="0"/>
                  </a:moveTo>
                  <a:cubicBezTo>
                    <a:pt x="628" y="0"/>
                    <a:pt x="1" y="627"/>
                    <a:pt x="1" y="1403"/>
                  </a:cubicBezTo>
                  <a:cubicBezTo>
                    <a:pt x="1" y="2180"/>
                    <a:pt x="628" y="2810"/>
                    <a:pt x="1404" y="2810"/>
                  </a:cubicBezTo>
                  <a:cubicBezTo>
                    <a:pt x="2180" y="2810"/>
                    <a:pt x="2811" y="2180"/>
                    <a:pt x="2811" y="1403"/>
                  </a:cubicBezTo>
                  <a:cubicBezTo>
                    <a:pt x="2811" y="627"/>
                    <a:pt x="2180" y="0"/>
                    <a:pt x="1404"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0" name="Google Shape;820;p48"/>
            <p:cNvSpPr/>
            <p:nvPr/>
          </p:nvSpPr>
          <p:spPr>
            <a:xfrm>
              <a:off x="7955027" y="4226020"/>
              <a:ext cx="113614" cy="113607"/>
            </a:xfrm>
            <a:custGeom>
              <a:avLst/>
              <a:gdLst/>
              <a:ahLst/>
              <a:cxnLst/>
              <a:rect l="l" t="t" r="r" b="b"/>
              <a:pathLst>
                <a:path w="2811" h="2811" extrusionOk="0">
                  <a:moveTo>
                    <a:pt x="1407" y="0"/>
                  </a:moveTo>
                  <a:cubicBezTo>
                    <a:pt x="631" y="0"/>
                    <a:pt x="0" y="631"/>
                    <a:pt x="0" y="1407"/>
                  </a:cubicBezTo>
                  <a:cubicBezTo>
                    <a:pt x="0" y="2184"/>
                    <a:pt x="815" y="2811"/>
                    <a:pt x="1407" y="2811"/>
                  </a:cubicBezTo>
                  <a:cubicBezTo>
                    <a:pt x="2184" y="2811"/>
                    <a:pt x="2811" y="2184"/>
                    <a:pt x="2811" y="1407"/>
                  </a:cubicBezTo>
                  <a:cubicBezTo>
                    <a:pt x="2811" y="631"/>
                    <a:pt x="2184" y="0"/>
                    <a:pt x="140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1" name="Google Shape;821;p48"/>
            <p:cNvSpPr/>
            <p:nvPr/>
          </p:nvSpPr>
          <p:spPr>
            <a:xfrm>
              <a:off x="7955027" y="4608346"/>
              <a:ext cx="113614" cy="113607"/>
            </a:xfrm>
            <a:custGeom>
              <a:avLst/>
              <a:gdLst/>
              <a:ahLst/>
              <a:cxnLst/>
              <a:rect l="l" t="t" r="r" b="b"/>
              <a:pathLst>
                <a:path w="2811" h="2811" extrusionOk="0">
                  <a:moveTo>
                    <a:pt x="1407" y="0"/>
                  </a:moveTo>
                  <a:cubicBezTo>
                    <a:pt x="631" y="0"/>
                    <a:pt x="0" y="631"/>
                    <a:pt x="0" y="1407"/>
                  </a:cubicBezTo>
                  <a:cubicBezTo>
                    <a:pt x="0" y="2184"/>
                    <a:pt x="631" y="2811"/>
                    <a:pt x="1407" y="2811"/>
                  </a:cubicBezTo>
                  <a:cubicBezTo>
                    <a:pt x="2184" y="2811"/>
                    <a:pt x="2811" y="2184"/>
                    <a:pt x="2811" y="1407"/>
                  </a:cubicBezTo>
                  <a:cubicBezTo>
                    <a:pt x="2811" y="631"/>
                    <a:pt x="2184" y="0"/>
                    <a:pt x="140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2" name="Google Shape;822;p48"/>
            <p:cNvSpPr/>
            <p:nvPr/>
          </p:nvSpPr>
          <p:spPr>
            <a:xfrm>
              <a:off x="7832158" y="4417183"/>
              <a:ext cx="113614" cy="113607"/>
            </a:xfrm>
            <a:custGeom>
              <a:avLst/>
              <a:gdLst/>
              <a:ahLst/>
              <a:cxnLst/>
              <a:rect l="l" t="t" r="r" b="b"/>
              <a:pathLst>
                <a:path w="2811" h="2811" extrusionOk="0">
                  <a:moveTo>
                    <a:pt x="1407" y="0"/>
                  </a:moveTo>
                  <a:cubicBezTo>
                    <a:pt x="631" y="0"/>
                    <a:pt x="0" y="631"/>
                    <a:pt x="0" y="1407"/>
                  </a:cubicBezTo>
                  <a:cubicBezTo>
                    <a:pt x="0" y="2184"/>
                    <a:pt x="631" y="2811"/>
                    <a:pt x="1407" y="2811"/>
                  </a:cubicBezTo>
                  <a:cubicBezTo>
                    <a:pt x="2184" y="2811"/>
                    <a:pt x="2811" y="2184"/>
                    <a:pt x="2811" y="1407"/>
                  </a:cubicBezTo>
                  <a:cubicBezTo>
                    <a:pt x="2811" y="631"/>
                    <a:pt x="2184" y="0"/>
                    <a:pt x="140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3" name="Google Shape;823;p48"/>
            <p:cNvSpPr/>
            <p:nvPr/>
          </p:nvSpPr>
          <p:spPr>
            <a:xfrm>
              <a:off x="8388060" y="3652693"/>
              <a:ext cx="113614" cy="113607"/>
            </a:xfrm>
            <a:custGeom>
              <a:avLst/>
              <a:gdLst/>
              <a:ahLst/>
              <a:cxnLst/>
              <a:rect l="l" t="t" r="r" b="b"/>
              <a:pathLst>
                <a:path w="2811" h="2811" extrusionOk="0">
                  <a:moveTo>
                    <a:pt x="1408" y="0"/>
                  </a:moveTo>
                  <a:cubicBezTo>
                    <a:pt x="631" y="0"/>
                    <a:pt x="0" y="627"/>
                    <a:pt x="0" y="1403"/>
                  </a:cubicBezTo>
                  <a:cubicBezTo>
                    <a:pt x="0" y="2180"/>
                    <a:pt x="631" y="2810"/>
                    <a:pt x="1408" y="2810"/>
                  </a:cubicBezTo>
                  <a:cubicBezTo>
                    <a:pt x="2184" y="2810"/>
                    <a:pt x="2811" y="2180"/>
                    <a:pt x="2811" y="1403"/>
                  </a:cubicBezTo>
                  <a:cubicBezTo>
                    <a:pt x="2811" y="627"/>
                    <a:pt x="2184" y="0"/>
                    <a:pt x="1408"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4" name="Google Shape;824;p48"/>
            <p:cNvSpPr/>
            <p:nvPr/>
          </p:nvSpPr>
          <p:spPr>
            <a:xfrm>
              <a:off x="8111564" y="4034857"/>
              <a:ext cx="113654" cy="113768"/>
            </a:xfrm>
            <a:custGeom>
              <a:avLst/>
              <a:gdLst/>
              <a:ahLst/>
              <a:cxnLst/>
              <a:rect l="l" t="t" r="r" b="b"/>
              <a:pathLst>
                <a:path w="2812" h="2815" extrusionOk="0">
                  <a:moveTo>
                    <a:pt x="1404" y="0"/>
                  </a:moveTo>
                  <a:cubicBezTo>
                    <a:pt x="628" y="0"/>
                    <a:pt x="1" y="631"/>
                    <a:pt x="1" y="1407"/>
                  </a:cubicBezTo>
                  <a:cubicBezTo>
                    <a:pt x="1" y="2184"/>
                    <a:pt x="628" y="2814"/>
                    <a:pt x="1404" y="2814"/>
                  </a:cubicBezTo>
                  <a:cubicBezTo>
                    <a:pt x="2180" y="2814"/>
                    <a:pt x="2811" y="2184"/>
                    <a:pt x="2811" y="1407"/>
                  </a:cubicBezTo>
                  <a:cubicBezTo>
                    <a:pt x="2811" y="631"/>
                    <a:pt x="2180" y="0"/>
                    <a:pt x="1404"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5" name="Google Shape;825;p48"/>
            <p:cNvSpPr/>
            <p:nvPr/>
          </p:nvSpPr>
          <p:spPr>
            <a:xfrm>
              <a:off x="8265191" y="3461530"/>
              <a:ext cx="113614" cy="113607"/>
            </a:xfrm>
            <a:custGeom>
              <a:avLst/>
              <a:gdLst/>
              <a:ahLst/>
              <a:cxnLst/>
              <a:rect l="l" t="t" r="r" b="b"/>
              <a:pathLst>
                <a:path w="2811" h="2811" extrusionOk="0">
                  <a:moveTo>
                    <a:pt x="1404" y="0"/>
                  </a:moveTo>
                  <a:cubicBezTo>
                    <a:pt x="628" y="0"/>
                    <a:pt x="1" y="627"/>
                    <a:pt x="1" y="1403"/>
                  </a:cubicBezTo>
                  <a:cubicBezTo>
                    <a:pt x="1" y="2180"/>
                    <a:pt x="628" y="2810"/>
                    <a:pt x="1404" y="2810"/>
                  </a:cubicBezTo>
                  <a:cubicBezTo>
                    <a:pt x="2180" y="2810"/>
                    <a:pt x="2811" y="2180"/>
                    <a:pt x="2811" y="1403"/>
                  </a:cubicBezTo>
                  <a:cubicBezTo>
                    <a:pt x="2811" y="627"/>
                    <a:pt x="2180" y="0"/>
                    <a:pt x="1404"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26" name="Google Shape;826;p4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11</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97"/>
        <p:cNvGrpSpPr/>
        <p:nvPr/>
      </p:nvGrpSpPr>
      <p:grpSpPr>
        <a:xfrm>
          <a:off x="0" y="0"/>
          <a:ext cx="0" cy="0"/>
          <a:chOff x="0" y="0"/>
          <a:chExt cx="0" cy="0"/>
        </a:xfrm>
      </p:grpSpPr>
      <p:sp>
        <p:nvSpPr>
          <p:cNvPr id="798" name="Google Shape;798;p48"/>
          <p:cNvSpPr txBox="1">
            <a:spLocks noGrp="1"/>
          </p:cNvSpPr>
          <p:nvPr>
            <p:ph type="title"/>
          </p:nvPr>
        </p:nvSpPr>
        <p:spPr>
          <a:xfrm>
            <a:off x="720000" y="445025"/>
            <a:ext cx="77109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500"/>
              <a:buNone/>
            </a:pPr>
            <a:r>
              <a:rPr lang="en"/>
              <a:t>Terminology</a:t>
            </a:r>
            <a:endParaRPr/>
          </a:p>
        </p:txBody>
      </p:sp>
      <p:sp>
        <p:nvSpPr>
          <p:cNvPr id="799" name="Google Shape;799;p48"/>
          <p:cNvSpPr txBox="1">
            <a:spLocks noGrp="1"/>
          </p:cNvSpPr>
          <p:nvPr>
            <p:ph type="subTitle" idx="1"/>
          </p:nvPr>
        </p:nvSpPr>
        <p:spPr>
          <a:xfrm>
            <a:off x="856400" y="1578125"/>
            <a:ext cx="5853900" cy="1060893"/>
          </a:xfrm>
          <a:prstGeom prst="rect">
            <a:avLst/>
          </a:prstGeom>
          <a:noFill/>
          <a:ln>
            <a:noFill/>
          </a:ln>
        </p:spPr>
        <p:txBody>
          <a:bodyPr spcFirstLastPara="1" wrap="square" lIns="91425" tIns="91425" rIns="91425" bIns="91425" anchor="t" anchorCtr="0">
            <a:noAutofit/>
          </a:bodyPr>
          <a:lstStyle/>
          <a:p>
            <a:pPr>
              <a:lnSpc>
                <a:spcPct val="150000"/>
              </a:lnSpc>
              <a:buFont typeface="Wingdings" panose="05000000000000000000" pitchFamily="2" charset="2"/>
              <a:buChar char="Ø"/>
            </a:pPr>
            <a:r>
              <a:rPr lang="en-US"/>
              <a:t>CNV: </a:t>
            </a:r>
          </a:p>
        </p:txBody>
      </p:sp>
      <p:sp>
        <p:nvSpPr>
          <p:cNvPr id="800" name="Google Shape;800;p48"/>
          <p:cNvSpPr/>
          <p:nvPr/>
        </p:nvSpPr>
        <p:spPr>
          <a:xfrm rot="953446" flipH="1">
            <a:off x="6651275" y="3517084"/>
            <a:ext cx="4390620" cy="2873140"/>
          </a:xfrm>
          <a:custGeom>
            <a:avLst/>
            <a:gdLst/>
            <a:ahLst/>
            <a:cxnLst/>
            <a:rect l="l" t="t" r="r" b="b"/>
            <a:pathLst>
              <a:path w="99931" h="65393" extrusionOk="0">
                <a:moveTo>
                  <a:pt x="51018" y="0"/>
                </a:moveTo>
                <a:cubicBezTo>
                  <a:pt x="47578" y="0"/>
                  <a:pt x="44122" y="549"/>
                  <a:pt x="40789" y="1652"/>
                </a:cubicBezTo>
                <a:cubicBezTo>
                  <a:pt x="29627" y="5342"/>
                  <a:pt x="18485" y="11536"/>
                  <a:pt x="10042" y="19004"/>
                </a:cubicBezTo>
                <a:cubicBezTo>
                  <a:pt x="6879" y="21799"/>
                  <a:pt x="3878" y="24920"/>
                  <a:pt x="2115" y="28755"/>
                </a:cubicBezTo>
                <a:cubicBezTo>
                  <a:pt x="356" y="32586"/>
                  <a:pt x="1" y="37266"/>
                  <a:pt x="2062" y="40949"/>
                </a:cubicBezTo>
                <a:cubicBezTo>
                  <a:pt x="3404" y="43350"/>
                  <a:pt x="5629" y="45124"/>
                  <a:pt x="7920" y="46654"/>
                </a:cubicBezTo>
                <a:cubicBezTo>
                  <a:pt x="10894" y="48635"/>
                  <a:pt x="14133" y="50328"/>
                  <a:pt x="17643" y="50998"/>
                </a:cubicBezTo>
                <a:cubicBezTo>
                  <a:pt x="19038" y="51264"/>
                  <a:pt x="20440" y="51365"/>
                  <a:pt x="21849" y="51365"/>
                </a:cubicBezTo>
                <a:cubicBezTo>
                  <a:pt x="25996" y="51365"/>
                  <a:pt x="30193" y="50489"/>
                  <a:pt x="34369" y="50374"/>
                </a:cubicBezTo>
                <a:cubicBezTo>
                  <a:pt x="34698" y="50365"/>
                  <a:pt x="35026" y="50361"/>
                  <a:pt x="35354" y="50361"/>
                </a:cubicBezTo>
                <a:cubicBezTo>
                  <a:pt x="49416" y="50361"/>
                  <a:pt x="62083" y="58642"/>
                  <a:pt x="75378" y="63440"/>
                </a:cubicBezTo>
                <a:cubicBezTo>
                  <a:pt x="78400" y="64530"/>
                  <a:pt x="81769" y="65392"/>
                  <a:pt x="84971" y="65392"/>
                </a:cubicBezTo>
                <a:cubicBezTo>
                  <a:pt x="87798" y="65392"/>
                  <a:pt x="90494" y="64720"/>
                  <a:pt x="92704" y="62939"/>
                </a:cubicBezTo>
                <a:cubicBezTo>
                  <a:pt x="94685" y="61341"/>
                  <a:pt x="95969" y="59054"/>
                  <a:pt x="97113" y="56783"/>
                </a:cubicBezTo>
                <a:cubicBezTo>
                  <a:pt x="98577" y="53881"/>
                  <a:pt x="99931" y="50676"/>
                  <a:pt x="99384" y="47472"/>
                </a:cubicBezTo>
                <a:cubicBezTo>
                  <a:pt x="98703" y="43488"/>
                  <a:pt x="95293" y="40570"/>
                  <a:pt x="91866" y="38425"/>
                </a:cubicBezTo>
                <a:cubicBezTo>
                  <a:pt x="88440" y="36280"/>
                  <a:pt x="84647" y="34422"/>
                  <a:pt x="82273" y="31152"/>
                </a:cubicBezTo>
                <a:cubicBezTo>
                  <a:pt x="78357" y="25768"/>
                  <a:pt x="79359" y="18090"/>
                  <a:pt x="76013" y="12336"/>
                </a:cubicBezTo>
                <a:cubicBezTo>
                  <a:pt x="74124" y="9085"/>
                  <a:pt x="71004" y="6741"/>
                  <a:pt x="67800" y="4772"/>
                </a:cubicBezTo>
                <a:cubicBezTo>
                  <a:pt x="67624" y="4665"/>
                  <a:pt x="67444" y="4554"/>
                  <a:pt x="67268" y="4451"/>
                </a:cubicBezTo>
                <a:cubicBezTo>
                  <a:pt x="62303" y="1489"/>
                  <a:pt x="56682" y="0"/>
                  <a:pt x="51018"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801" name="Google Shape;801;p48"/>
          <p:cNvGrpSpPr/>
          <p:nvPr/>
        </p:nvGrpSpPr>
        <p:grpSpPr>
          <a:xfrm>
            <a:off x="8589875" y="735900"/>
            <a:ext cx="136800" cy="136800"/>
            <a:chOff x="407500" y="1435050"/>
            <a:chExt cx="136800" cy="136800"/>
          </a:xfrm>
        </p:grpSpPr>
        <p:cxnSp>
          <p:nvCxnSpPr>
            <p:cNvPr id="802" name="Google Shape;802;p48"/>
            <p:cNvCxnSpPr/>
            <p:nvPr/>
          </p:nvCxnSpPr>
          <p:spPr>
            <a:xfrm>
              <a:off x="407500" y="1503450"/>
              <a:ext cx="136800" cy="0"/>
            </a:xfrm>
            <a:prstGeom prst="straightConnector1">
              <a:avLst/>
            </a:prstGeom>
            <a:noFill/>
            <a:ln w="19050" cap="flat" cmpd="sng">
              <a:solidFill>
                <a:schemeClr val="dk1"/>
              </a:solidFill>
              <a:prstDash val="solid"/>
              <a:round/>
              <a:headEnd type="none" w="sm" len="sm"/>
              <a:tailEnd type="none" w="sm" len="sm"/>
            </a:ln>
          </p:spPr>
        </p:cxnSp>
        <p:cxnSp>
          <p:nvCxnSpPr>
            <p:cNvPr id="803" name="Google Shape;803;p48"/>
            <p:cNvCxnSpPr/>
            <p:nvPr/>
          </p:nvCxnSpPr>
          <p:spPr>
            <a:xfrm rot="5400000">
              <a:off x="407500" y="1503450"/>
              <a:ext cx="136800" cy="0"/>
            </a:xfrm>
            <a:prstGeom prst="straightConnector1">
              <a:avLst/>
            </a:prstGeom>
            <a:noFill/>
            <a:ln w="19050" cap="flat" cmpd="sng">
              <a:solidFill>
                <a:schemeClr val="dk1"/>
              </a:solidFill>
              <a:prstDash val="solid"/>
              <a:round/>
              <a:headEnd type="none" w="sm" len="sm"/>
              <a:tailEnd type="none" w="sm" len="sm"/>
            </a:ln>
          </p:spPr>
        </p:cxnSp>
      </p:grpSp>
      <p:sp>
        <p:nvSpPr>
          <p:cNvPr id="804" name="Google Shape;804;p48"/>
          <p:cNvSpPr/>
          <p:nvPr/>
        </p:nvSpPr>
        <p:spPr>
          <a:xfrm>
            <a:off x="8696575" y="364725"/>
            <a:ext cx="78900" cy="789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5" name="Google Shape;805;p48"/>
          <p:cNvSpPr/>
          <p:nvPr/>
        </p:nvSpPr>
        <p:spPr>
          <a:xfrm>
            <a:off x="8183900" y="352125"/>
            <a:ext cx="104100" cy="1041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6" name="Google Shape;826;p4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12</a:t>
            </a:fld>
            <a:endParaRPr/>
          </a:p>
        </p:txBody>
      </p:sp>
      <p:sp>
        <p:nvSpPr>
          <p:cNvPr id="2" name="TextBox 1">
            <a:extLst>
              <a:ext uri="{FF2B5EF4-FFF2-40B4-BE49-F238E27FC236}">
                <a16:creationId xmlns:a16="http://schemas.microsoft.com/office/drawing/2014/main" xmlns="" id="{2FFC13E3-409F-4DE9-C445-1492B329919B}"/>
              </a:ext>
            </a:extLst>
          </p:cNvPr>
          <p:cNvSpPr txBox="1"/>
          <p:nvPr/>
        </p:nvSpPr>
        <p:spPr>
          <a:xfrm>
            <a:off x="1985052" y="1692043"/>
            <a:ext cx="1968313" cy="253916"/>
          </a:xfrm>
          <a:prstGeom prst="rect">
            <a:avLst/>
          </a:prstGeom>
          <a:noFill/>
          <a:ln>
            <a:solidFill>
              <a:schemeClr val="tx2"/>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50">
                <a:solidFill>
                  <a:schemeClr val="tx1"/>
                </a:solidFill>
              </a:rPr>
              <a:t>CNV: Copy number variation</a:t>
            </a:r>
          </a:p>
        </p:txBody>
      </p:sp>
      <p:pic>
        <p:nvPicPr>
          <p:cNvPr id="3" name="Picture 2" descr="A group of colored pencils with letters&#10;&#10;Description automatically generated">
            <a:extLst>
              <a:ext uri="{FF2B5EF4-FFF2-40B4-BE49-F238E27FC236}">
                <a16:creationId xmlns:a16="http://schemas.microsoft.com/office/drawing/2014/main" xmlns="" id="{D5845694-8C23-93FB-8E8A-01B514C9DFB5}"/>
              </a:ext>
            </a:extLst>
          </p:cNvPr>
          <p:cNvPicPr>
            <a:picLocks noChangeAspect="1"/>
          </p:cNvPicPr>
          <p:nvPr/>
        </p:nvPicPr>
        <p:blipFill>
          <a:blip r:embed="rId3"/>
          <a:stretch>
            <a:fillRect/>
          </a:stretch>
        </p:blipFill>
        <p:spPr>
          <a:xfrm>
            <a:off x="1984716" y="2508733"/>
            <a:ext cx="4482913" cy="1808629"/>
          </a:xfrm>
          <a:prstGeom prst="rect">
            <a:avLst/>
          </a:prstGeom>
          <a:ln>
            <a:noFill/>
          </a:ln>
          <a:effectLst>
            <a:outerShdw blurRad="292100" dist="139700" dir="2700000" algn="tl" rotWithShape="0">
              <a:srgbClr val="333333">
                <a:alpha val="65000"/>
              </a:srgbClr>
            </a:outerShdw>
          </a:effectLst>
        </p:spPr>
      </p:pic>
      <p:sp>
        <p:nvSpPr>
          <p:cNvPr id="5" name="TextBox 4">
            <a:extLst>
              <a:ext uri="{FF2B5EF4-FFF2-40B4-BE49-F238E27FC236}">
                <a16:creationId xmlns:a16="http://schemas.microsoft.com/office/drawing/2014/main" xmlns="" id="{E6C665C7-60C6-01FB-F5E9-5F112DC2EB36}"/>
              </a:ext>
            </a:extLst>
          </p:cNvPr>
          <p:cNvSpPr txBox="1"/>
          <p:nvPr/>
        </p:nvSpPr>
        <p:spPr>
          <a:xfrm>
            <a:off x="502584" y="4872878"/>
            <a:ext cx="8886822" cy="53860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solidFill>
                  <a:schemeClr val="dk1"/>
                </a:solidFill>
                <a:latin typeface="Albert Sans"/>
              </a:rPr>
              <a:t>Almal, S. H., &amp; </a:t>
            </a:r>
            <a:r>
              <a:rPr lang="en-US" sz="800" err="1">
                <a:solidFill>
                  <a:schemeClr val="dk1"/>
                </a:solidFill>
                <a:latin typeface="Albert Sans"/>
              </a:rPr>
              <a:t>Padh</a:t>
            </a:r>
            <a:r>
              <a:rPr lang="en-US" sz="800">
                <a:solidFill>
                  <a:schemeClr val="dk1"/>
                </a:solidFill>
                <a:latin typeface="Albert Sans"/>
              </a:rPr>
              <a:t>, H. (2011, September 29). Implications of gene copy-number variation in health and diseases. Nature News. https://www.nature.com/articles/jhg2011108 </a:t>
            </a:r>
          </a:p>
          <a:p>
            <a:endParaRPr lang="en-US" sz="1050">
              <a:solidFill>
                <a:schemeClr val="tx1"/>
              </a:solidFill>
            </a:endParaRPr>
          </a:p>
          <a:p>
            <a:endParaRPr lang="en-US" sz="1050">
              <a:solidFill>
                <a:schemeClr val="tx1"/>
              </a:solidFill>
            </a:endParaRPr>
          </a:p>
        </p:txBody>
      </p:sp>
    </p:spTree>
    <p:extLst>
      <p:ext uri="{BB962C8B-B14F-4D97-AF65-F5344CB8AC3E}">
        <p14:creationId xmlns:p14="http://schemas.microsoft.com/office/powerpoint/2010/main" xmlns="" val="12175179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96"/>
        <p:cNvGrpSpPr/>
        <p:nvPr/>
      </p:nvGrpSpPr>
      <p:grpSpPr>
        <a:xfrm>
          <a:off x="0" y="0"/>
          <a:ext cx="0" cy="0"/>
          <a:chOff x="0" y="0"/>
          <a:chExt cx="0" cy="0"/>
        </a:xfrm>
      </p:grpSpPr>
      <p:grpSp>
        <p:nvGrpSpPr>
          <p:cNvPr id="597" name="Google Shape;597;p38"/>
          <p:cNvGrpSpPr/>
          <p:nvPr/>
        </p:nvGrpSpPr>
        <p:grpSpPr>
          <a:xfrm>
            <a:off x="5924075" y="3275759"/>
            <a:ext cx="1198086" cy="863508"/>
            <a:chOff x="4217300" y="2536950"/>
            <a:chExt cx="824050" cy="593925"/>
          </a:xfrm>
        </p:grpSpPr>
        <p:sp>
          <p:nvSpPr>
            <p:cNvPr id="598" name="Google Shape;598;p38"/>
            <p:cNvSpPr/>
            <p:nvPr/>
          </p:nvSpPr>
          <p:spPr>
            <a:xfrm>
              <a:off x="4449125" y="2725950"/>
              <a:ext cx="214525" cy="189800"/>
            </a:xfrm>
            <a:custGeom>
              <a:avLst/>
              <a:gdLst/>
              <a:ahLst/>
              <a:cxnLst/>
              <a:rect l="l" t="t" r="r" b="b"/>
              <a:pathLst>
                <a:path w="8581" h="7592" extrusionOk="0">
                  <a:moveTo>
                    <a:pt x="4293" y="0"/>
                  </a:moveTo>
                  <a:cubicBezTo>
                    <a:pt x="3148" y="0"/>
                    <a:pt x="2017" y="516"/>
                    <a:pt x="1270" y="1499"/>
                  </a:cubicBezTo>
                  <a:cubicBezTo>
                    <a:pt x="0" y="3167"/>
                    <a:pt x="325" y="5549"/>
                    <a:pt x="1992" y="6818"/>
                  </a:cubicBezTo>
                  <a:cubicBezTo>
                    <a:pt x="2680" y="7339"/>
                    <a:pt x="3487" y="7591"/>
                    <a:pt x="4288" y="7591"/>
                  </a:cubicBezTo>
                  <a:cubicBezTo>
                    <a:pt x="5433" y="7591"/>
                    <a:pt x="6564" y="7075"/>
                    <a:pt x="7311" y="6092"/>
                  </a:cubicBezTo>
                  <a:cubicBezTo>
                    <a:pt x="8581" y="4425"/>
                    <a:pt x="8256" y="2042"/>
                    <a:pt x="6589" y="777"/>
                  </a:cubicBezTo>
                  <a:lnTo>
                    <a:pt x="6589" y="773"/>
                  </a:lnTo>
                  <a:cubicBezTo>
                    <a:pt x="5901" y="252"/>
                    <a:pt x="5094" y="0"/>
                    <a:pt x="429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9" name="Google Shape;599;p38"/>
            <p:cNvSpPr/>
            <p:nvPr/>
          </p:nvSpPr>
          <p:spPr>
            <a:xfrm>
              <a:off x="4217300" y="2689625"/>
              <a:ext cx="131950" cy="131650"/>
            </a:xfrm>
            <a:custGeom>
              <a:avLst/>
              <a:gdLst/>
              <a:ahLst/>
              <a:cxnLst/>
              <a:rect l="l" t="t" r="r" b="b"/>
              <a:pathLst>
                <a:path w="5278" h="5266" extrusionOk="0">
                  <a:moveTo>
                    <a:pt x="2640" y="0"/>
                  </a:moveTo>
                  <a:cubicBezTo>
                    <a:pt x="1190" y="0"/>
                    <a:pt x="12" y="1169"/>
                    <a:pt x="4" y="2624"/>
                  </a:cubicBezTo>
                  <a:cubicBezTo>
                    <a:pt x="1" y="4077"/>
                    <a:pt x="1171" y="5258"/>
                    <a:pt x="2627" y="5266"/>
                  </a:cubicBezTo>
                  <a:cubicBezTo>
                    <a:pt x="2632" y="5266"/>
                    <a:pt x="2637" y="5266"/>
                    <a:pt x="2642" y="5266"/>
                  </a:cubicBezTo>
                  <a:cubicBezTo>
                    <a:pt x="4088" y="5266"/>
                    <a:pt x="5266" y="4095"/>
                    <a:pt x="5270" y="2643"/>
                  </a:cubicBezTo>
                  <a:cubicBezTo>
                    <a:pt x="5277" y="1190"/>
                    <a:pt x="4103" y="8"/>
                    <a:pt x="2647" y="0"/>
                  </a:cubicBezTo>
                  <a:cubicBezTo>
                    <a:pt x="2644" y="0"/>
                    <a:pt x="2642" y="0"/>
                    <a:pt x="264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0" name="Google Shape;600;p38"/>
            <p:cNvSpPr/>
            <p:nvPr/>
          </p:nvSpPr>
          <p:spPr>
            <a:xfrm>
              <a:off x="4586975" y="2536950"/>
              <a:ext cx="68075" cy="60250"/>
            </a:xfrm>
            <a:custGeom>
              <a:avLst/>
              <a:gdLst/>
              <a:ahLst/>
              <a:cxnLst/>
              <a:rect l="l" t="t" r="r" b="b"/>
              <a:pathLst>
                <a:path w="2723" h="2410" extrusionOk="0">
                  <a:moveTo>
                    <a:pt x="1362" y="1"/>
                  </a:moveTo>
                  <a:cubicBezTo>
                    <a:pt x="998" y="1"/>
                    <a:pt x="638" y="164"/>
                    <a:pt x="402" y="475"/>
                  </a:cubicBezTo>
                  <a:cubicBezTo>
                    <a:pt x="0" y="1007"/>
                    <a:pt x="103" y="1764"/>
                    <a:pt x="631" y="2165"/>
                  </a:cubicBezTo>
                  <a:cubicBezTo>
                    <a:pt x="850" y="2330"/>
                    <a:pt x="1106" y="2410"/>
                    <a:pt x="1359" y="2410"/>
                  </a:cubicBezTo>
                  <a:cubicBezTo>
                    <a:pt x="1723" y="2410"/>
                    <a:pt x="2082" y="2246"/>
                    <a:pt x="2321" y="1936"/>
                  </a:cubicBezTo>
                  <a:cubicBezTo>
                    <a:pt x="2723" y="1404"/>
                    <a:pt x="2619" y="647"/>
                    <a:pt x="2092" y="246"/>
                  </a:cubicBezTo>
                  <a:cubicBezTo>
                    <a:pt x="1873" y="81"/>
                    <a:pt x="1616" y="1"/>
                    <a:pt x="1362"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1" name="Google Shape;601;p38"/>
            <p:cNvSpPr/>
            <p:nvPr/>
          </p:nvSpPr>
          <p:spPr>
            <a:xfrm>
              <a:off x="4446150" y="2994100"/>
              <a:ext cx="92750" cy="82075"/>
            </a:xfrm>
            <a:custGeom>
              <a:avLst/>
              <a:gdLst/>
              <a:ahLst/>
              <a:cxnLst/>
              <a:rect l="l" t="t" r="r" b="b"/>
              <a:pathLst>
                <a:path w="3710" h="3283" extrusionOk="0">
                  <a:moveTo>
                    <a:pt x="1857" y="1"/>
                  </a:moveTo>
                  <a:cubicBezTo>
                    <a:pt x="1362" y="1"/>
                    <a:pt x="873" y="225"/>
                    <a:pt x="551" y="650"/>
                  </a:cubicBezTo>
                  <a:cubicBezTo>
                    <a:pt x="1" y="1369"/>
                    <a:pt x="142" y="2401"/>
                    <a:pt x="865" y="2948"/>
                  </a:cubicBezTo>
                  <a:cubicBezTo>
                    <a:pt x="1161" y="3173"/>
                    <a:pt x="1510" y="3283"/>
                    <a:pt x="1857" y="3283"/>
                  </a:cubicBezTo>
                  <a:cubicBezTo>
                    <a:pt x="2352" y="3283"/>
                    <a:pt x="2841" y="3060"/>
                    <a:pt x="3163" y="2635"/>
                  </a:cubicBezTo>
                  <a:cubicBezTo>
                    <a:pt x="3710" y="1912"/>
                    <a:pt x="3572" y="883"/>
                    <a:pt x="2849" y="337"/>
                  </a:cubicBezTo>
                  <a:cubicBezTo>
                    <a:pt x="2552" y="110"/>
                    <a:pt x="2203" y="1"/>
                    <a:pt x="1857"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2" name="Google Shape;602;p38"/>
            <p:cNvSpPr/>
            <p:nvPr/>
          </p:nvSpPr>
          <p:spPr>
            <a:xfrm>
              <a:off x="4575775" y="2597675"/>
              <a:ext cx="35675" cy="130300"/>
            </a:xfrm>
            <a:custGeom>
              <a:avLst/>
              <a:gdLst/>
              <a:ahLst/>
              <a:cxnLst/>
              <a:rect l="l" t="t" r="r" b="b"/>
              <a:pathLst>
                <a:path w="1427" h="5212" fill="none" extrusionOk="0">
                  <a:moveTo>
                    <a:pt x="1" y="5212"/>
                  </a:moveTo>
                  <a:lnTo>
                    <a:pt x="1427" y="0"/>
                  </a:lnTo>
                </a:path>
              </a:pathLst>
            </a:custGeom>
            <a:solidFill>
              <a:schemeClr val="accent1"/>
            </a:solidFill>
            <a:ln w="19050" cap="flat" cmpd="sng">
              <a:solidFill>
                <a:schemeClr val="dk2"/>
              </a:solidFill>
              <a:prstDash val="solid"/>
              <a:miter lim="3823"/>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3" name="Google Shape;603;p38"/>
            <p:cNvSpPr/>
            <p:nvPr/>
          </p:nvSpPr>
          <p:spPr>
            <a:xfrm>
              <a:off x="4502650" y="2910650"/>
              <a:ext cx="23250" cy="84700"/>
            </a:xfrm>
            <a:custGeom>
              <a:avLst/>
              <a:gdLst/>
              <a:ahLst/>
              <a:cxnLst/>
              <a:rect l="l" t="t" r="r" b="b"/>
              <a:pathLst>
                <a:path w="930" h="3388" fill="none" extrusionOk="0">
                  <a:moveTo>
                    <a:pt x="1" y="3388"/>
                  </a:moveTo>
                  <a:lnTo>
                    <a:pt x="930" y="0"/>
                  </a:lnTo>
                </a:path>
              </a:pathLst>
            </a:custGeom>
            <a:solidFill>
              <a:schemeClr val="lt2"/>
            </a:solidFill>
            <a:ln w="19050" cap="flat" cmpd="sng">
              <a:solidFill>
                <a:schemeClr val="dk2"/>
              </a:solidFill>
              <a:prstDash val="solid"/>
              <a:miter lim="3823"/>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4" name="Google Shape;604;p38"/>
            <p:cNvSpPr/>
            <p:nvPr/>
          </p:nvSpPr>
          <p:spPr>
            <a:xfrm>
              <a:off x="4595675" y="2907200"/>
              <a:ext cx="31075" cy="96775"/>
            </a:xfrm>
            <a:custGeom>
              <a:avLst/>
              <a:gdLst/>
              <a:ahLst/>
              <a:cxnLst/>
              <a:rect l="l" t="t" r="r" b="b"/>
              <a:pathLst>
                <a:path w="1243" h="3871" fill="none" extrusionOk="0">
                  <a:moveTo>
                    <a:pt x="1243" y="3870"/>
                  </a:moveTo>
                  <a:lnTo>
                    <a:pt x="0" y="0"/>
                  </a:lnTo>
                </a:path>
              </a:pathLst>
            </a:custGeom>
            <a:solidFill>
              <a:schemeClr val="accent1"/>
            </a:solidFill>
            <a:ln w="19050" cap="flat" cmpd="sng">
              <a:solidFill>
                <a:schemeClr val="dk2"/>
              </a:solidFill>
              <a:prstDash val="solid"/>
              <a:miter lim="3823"/>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5" name="Google Shape;605;p38"/>
            <p:cNvSpPr/>
            <p:nvPr/>
          </p:nvSpPr>
          <p:spPr>
            <a:xfrm>
              <a:off x="4346925" y="2771650"/>
              <a:ext cx="117600" cy="25150"/>
            </a:xfrm>
            <a:custGeom>
              <a:avLst/>
              <a:gdLst/>
              <a:ahLst/>
              <a:cxnLst/>
              <a:rect l="l" t="t" r="r" b="b"/>
              <a:pathLst>
                <a:path w="4704" h="1006" fill="none" extrusionOk="0">
                  <a:moveTo>
                    <a:pt x="1" y="0"/>
                  </a:moveTo>
                  <a:lnTo>
                    <a:pt x="4704" y="1006"/>
                  </a:lnTo>
                </a:path>
              </a:pathLst>
            </a:custGeom>
            <a:solidFill>
              <a:schemeClr val="accent1"/>
            </a:solidFill>
            <a:ln w="19050" cap="flat" cmpd="sng">
              <a:solidFill>
                <a:schemeClr val="dk2"/>
              </a:solidFill>
              <a:prstDash val="solid"/>
              <a:miter lim="3823"/>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6" name="Google Shape;606;p38"/>
            <p:cNvSpPr/>
            <p:nvPr/>
          </p:nvSpPr>
          <p:spPr>
            <a:xfrm>
              <a:off x="4651100" y="2826700"/>
              <a:ext cx="209375" cy="4800"/>
            </a:xfrm>
            <a:custGeom>
              <a:avLst/>
              <a:gdLst/>
              <a:ahLst/>
              <a:cxnLst/>
              <a:rect l="l" t="t" r="r" b="b"/>
              <a:pathLst>
                <a:path w="8375" h="192" fill="none" extrusionOk="0">
                  <a:moveTo>
                    <a:pt x="1" y="1"/>
                  </a:moveTo>
                  <a:lnTo>
                    <a:pt x="8375" y="192"/>
                  </a:lnTo>
                </a:path>
              </a:pathLst>
            </a:custGeom>
            <a:solidFill>
              <a:schemeClr val="accent1"/>
            </a:solidFill>
            <a:ln w="19050" cap="flat" cmpd="sng">
              <a:solidFill>
                <a:schemeClr val="dk2"/>
              </a:solidFill>
              <a:prstDash val="solid"/>
              <a:miter lim="3823"/>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7" name="Google Shape;607;p38"/>
            <p:cNvSpPr/>
            <p:nvPr/>
          </p:nvSpPr>
          <p:spPr>
            <a:xfrm>
              <a:off x="4576825" y="2999225"/>
              <a:ext cx="148875" cy="131650"/>
            </a:xfrm>
            <a:custGeom>
              <a:avLst/>
              <a:gdLst/>
              <a:ahLst/>
              <a:cxnLst/>
              <a:rect l="l" t="t" r="r" b="b"/>
              <a:pathLst>
                <a:path w="5955" h="5266" extrusionOk="0">
                  <a:moveTo>
                    <a:pt x="2981" y="0"/>
                  </a:moveTo>
                  <a:cubicBezTo>
                    <a:pt x="2187" y="0"/>
                    <a:pt x="1402" y="358"/>
                    <a:pt x="884" y="1038"/>
                  </a:cubicBezTo>
                  <a:cubicBezTo>
                    <a:pt x="1" y="2196"/>
                    <a:pt x="226" y="3848"/>
                    <a:pt x="1385" y="4728"/>
                  </a:cubicBezTo>
                  <a:cubicBezTo>
                    <a:pt x="1862" y="5090"/>
                    <a:pt x="2423" y="5266"/>
                    <a:pt x="2980" y="5266"/>
                  </a:cubicBezTo>
                  <a:cubicBezTo>
                    <a:pt x="3774" y="5266"/>
                    <a:pt x="4558" y="4908"/>
                    <a:pt x="5075" y="4227"/>
                  </a:cubicBezTo>
                  <a:cubicBezTo>
                    <a:pt x="5954" y="3068"/>
                    <a:pt x="5729" y="1416"/>
                    <a:pt x="4570" y="537"/>
                  </a:cubicBezTo>
                  <a:cubicBezTo>
                    <a:pt x="4095" y="175"/>
                    <a:pt x="3536" y="0"/>
                    <a:pt x="2981"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8" name="Google Shape;608;p38"/>
            <p:cNvSpPr/>
            <p:nvPr/>
          </p:nvSpPr>
          <p:spPr>
            <a:xfrm>
              <a:off x="4849375" y="2747825"/>
              <a:ext cx="191975" cy="169850"/>
            </a:xfrm>
            <a:custGeom>
              <a:avLst/>
              <a:gdLst/>
              <a:ahLst/>
              <a:cxnLst/>
              <a:rect l="l" t="t" r="r" b="b"/>
              <a:pathLst>
                <a:path w="7679" h="6794" extrusionOk="0">
                  <a:moveTo>
                    <a:pt x="3842" y="0"/>
                  </a:moveTo>
                  <a:cubicBezTo>
                    <a:pt x="2817" y="0"/>
                    <a:pt x="1804" y="462"/>
                    <a:pt x="1136" y="1339"/>
                  </a:cubicBezTo>
                  <a:cubicBezTo>
                    <a:pt x="0" y="2835"/>
                    <a:pt x="291" y="4964"/>
                    <a:pt x="1782" y="6100"/>
                  </a:cubicBezTo>
                  <a:cubicBezTo>
                    <a:pt x="2397" y="6567"/>
                    <a:pt x="3120" y="6793"/>
                    <a:pt x="3837" y="6793"/>
                  </a:cubicBezTo>
                  <a:cubicBezTo>
                    <a:pt x="4862" y="6793"/>
                    <a:pt x="5874" y="6331"/>
                    <a:pt x="6543" y="5454"/>
                  </a:cubicBezTo>
                  <a:cubicBezTo>
                    <a:pt x="7678" y="3959"/>
                    <a:pt x="7388" y="1829"/>
                    <a:pt x="5897" y="693"/>
                  </a:cubicBezTo>
                  <a:cubicBezTo>
                    <a:pt x="5281" y="226"/>
                    <a:pt x="4559" y="0"/>
                    <a:pt x="3842"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09" name="Google Shape;609;p38"/>
          <p:cNvGrpSpPr/>
          <p:nvPr/>
        </p:nvGrpSpPr>
        <p:grpSpPr>
          <a:xfrm>
            <a:off x="8213633" y="1049930"/>
            <a:ext cx="669516" cy="1260423"/>
            <a:chOff x="7832158" y="3461530"/>
            <a:chExt cx="669516" cy="1260423"/>
          </a:xfrm>
        </p:grpSpPr>
        <p:sp>
          <p:nvSpPr>
            <p:cNvPr id="610" name="Google Shape;610;p38"/>
            <p:cNvSpPr/>
            <p:nvPr/>
          </p:nvSpPr>
          <p:spPr>
            <a:xfrm>
              <a:off x="8068600" y="3518232"/>
              <a:ext cx="193842" cy="40"/>
            </a:xfrm>
            <a:custGeom>
              <a:avLst/>
              <a:gdLst/>
              <a:ahLst/>
              <a:cxnLst/>
              <a:rect l="l" t="t" r="r" b="b"/>
              <a:pathLst>
                <a:path w="4796" h="1" fill="none" extrusionOk="0">
                  <a:moveTo>
                    <a:pt x="1" y="0"/>
                  </a:moveTo>
                  <a:lnTo>
                    <a:pt x="4796" y="0"/>
                  </a:lnTo>
                </a:path>
              </a:pathLst>
            </a:custGeom>
            <a:solidFill>
              <a:schemeClr val="accent1"/>
            </a:solid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1" name="Google Shape;611;p38"/>
            <p:cNvSpPr/>
            <p:nvPr/>
          </p:nvSpPr>
          <p:spPr>
            <a:xfrm>
              <a:off x="7955027" y="3461530"/>
              <a:ext cx="113614" cy="113607"/>
            </a:xfrm>
            <a:custGeom>
              <a:avLst/>
              <a:gdLst/>
              <a:ahLst/>
              <a:cxnLst/>
              <a:rect l="l" t="t" r="r" b="b"/>
              <a:pathLst>
                <a:path w="2811" h="2811" extrusionOk="0">
                  <a:moveTo>
                    <a:pt x="1407" y="0"/>
                  </a:moveTo>
                  <a:cubicBezTo>
                    <a:pt x="631" y="0"/>
                    <a:pt x="0" y="627"/>
                    <a:pt x="0" y="1403"/>
                  </a:cubicBezTo>
                  <a:cubicBezTo>
                    <a:pt x="0" y="2180"/>
                    <a:pt x="631" y="2810"/>
                    <a:pt x="1407" y="2810"/>
                  </a:cubicBezTo>
                  <a:cubicBezTo>
                    <a:pt x="2184" y="2810"/>
                    <a:pt x="2811" y="2180"/>
                    <a:pt x="2811" y="1403"/>
                  </a:cubicBezTo>
                  <a:cubicBezTo>
                    <a:pt x="2811" y="627"/>
                    <a:pt x="2184" y="0"/>
                    <a:pt x="140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2" name="Google Shape;612;p38"/>
            <p:cNvSpPr/>
            <p:nvPr/>
          </p:nvSpPr>
          <p:spPr>
            <a:xfrm>
              <a:off x="8068600" y="3900558"/>
              <a:ext cx="193842" cy="40"/>
            </a:xfrm>
            <a:custGeom>
              <a:avLst/>
              <a:gdLst/>
              <a:ahLst/>
              <a:cxnLst/>
              <a:rect l="l" t="t" r="r" b="b"/>
              <a:pathLst>
                <a:path w="4796" h="1" fill="none" extrusionOk="0">
                  <a:moveTo>
                    <a:pt x="1" y="0"/>
                  </a:moveTo>
                  <a:lnTo>
                    <a:pt x="4796" y="0"/>
                  </a:lnTo>
                </a:path>
              </a:pathLst>
            </a:custGeom>
            <a:solidFill>
              <a:schemeClr val="accent1"/>
            </a:solid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3" name="Google Shape;613;p38"/>
            <p:cNvSpPr/>
            <p:nvPr/>
          </p:nvSpPr>
          <p:spPr>
            <a:xfrm>
              <a:off x="7955027" y="3843856"/>
              <a:ext cx="113614" cy="113607"/>
            </a:xfrm>
            <a:custGeom>
              <a:avLst/>
              <a:gdLst/>
              <a:ahLst/>
              <a:cxnLst/>
              <a:rect l="l" t="t" r="r" b="b"/>
              <a:pathLst>
                <a:path w="2811" h="2811" extrusionOk="0">
                  <a:moveTo>
                    <a:pt x="1407" y="0"/>
                  </a:moveTo>
                  <a:cubicBezTo>
                    <a:pt x="631" y="0"/>
                    <a:pt x="0" y="627"/>
                    <a:pt x="0" y="1403"/>
                  </a:cubicBezTo>
                  <a:cubicBezTo>
                    <a:pt x="0" y="2180"/>
                    <a:pt x="631" y="2810"/>
                    <a:pt x="1407" y="2810"/>
                  </a:cubicBezTo>
                  <a:cubicBezTo>
                    <a:pt x="2184" y="2810"/>
                    <a:pt x="2811" y="2180"/>
                    <a:pt x="2811" y="1403"/>
                  </a:cubicBezTo>
                  <a:cubicBezTo>
                    <a:pt x="2811" y="627"/>
                    <a:pt x="2184" y="0"/>
                    <a:pt x="140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4" name="Google Shape;614;p38"/>
            <p:cNvSpPr/>
            <p:nvPr/>
          </p:nvSpPr>
          <p:spPr>
            <a:xfrm>
              <a:off x="8068600" y="4282884"/>
              <a:ext cx="193842" cy="40"/>
            </a:xfrm>
            <a:custGeom>
              <a:avLst/>
              <a:gdLst/>
              <a:ahLst/>
              <a:cxnLst/>
              <a:rect l="l" t="t" r="r" b="b"/>
              <a:pathLst>
                <a:path w="4796" h="1" fill="none" extrusionOk="0">
                  <a:moveTo>
                    <a:pt x="1" y="0"/>
                  </a:moveTo>
                  <a:lnTo>
                    <a:pt x="4796" y="0"/>
                  </a:lnTo>
                </a:path>
              </a:pathLst>
            </a:custGeom>
            <a:solidFill>
              <a:schemeClr val="accent1"/>
            </a:solid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5" name="Google Shape;615;p38"/>
            <p:cNvSpPr/>
            <p:nvPr/>
          </p:nvSpPr>
          <p:spPr>
            <a:xfrm>
              <a:off x="8262402" y="4226020"/>
              <a:ext cx="113654" cy="113607"/>
            </a:xfrm>
            <a:custGeom>
              <a:avLst/>
              <a:gdLst/>
              <a:ahLst/>
              <a:cxnLst/>
              <a:rect l="l" t="t" r="r" b="b"/>
              <a:pathLst>
                <a:path w="2812" h="2811" extrusionOk="0">
                  <a:moveTo>
                    <a:pt x="1404" y="0"/>
                  </a:moveTo>
                  <a:cubicBezTo>
                    <a:pt x="628" y="0"/>
                    <a:pt x="1" y="631"/>
                    <a:pt x="1" y="1407"/>
                  </a:cubicBezTo>
                  <a:cubicBezTo>
                    <a:pt x="1" y="2184"/>
                    <a:pt x="628" y="2811"/>
                    <a:pt x="1404" y="2811"/>
                  </a:cubicBezTo>
                  <a:cubicBezTo>
                    <a:pt x="2180" y="2811"/>
                    <a:pt x="2811" y="2184"/>
                    <a:pt x="2811" y="1407"/>
                  </a:cubicBezTo>
                  <a:cubicBezTo>
                    <a:pt x="2811" y="631"/>
                    <a:pt x="2180" y="0"/>
                    <a:pt x="1404"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6" name="Google Shape;616;p38"/>
            <p:cNvSpPr/>
            <p:nvPr/>
          </p:nvSpPr>
          <p:spPr>
            <a:xfrm>
              <a:off x="8068600" y="4665210"/>
              <a:ext cx="193842" cy="40"/>
            </a:xfrm>
            <a:custGeom>
              <a:avLst/>
              <a:gdLst/>
              <a:ahLst/>
              <a:cxnLst/>
              <a:rect l="l" t="t" r="r" b="b"/>
              <a:pathLst>
                <a:path w="4796" h="1" fill="none" extrusionOk="0">
                  <a:moveTo>
                    <a:pt x="1" y="0"/>
                  </a:moveTo>
                  <a:lnTo>
                    <a:pt x="4796" y="0"/>
                  </a:lnTo>
                </a:path>
              </a:pathLst>
            </a:custGeom>
            <a:solidFill>
              <a:schemeClr val="accent1"/>
            </a:solid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7" name="Google Shape;617;p38"/>
            <p:cNvSpPr/>
            <p:nvPr/>
          </p:nvSpPr>
          <p:spPr>
            <a:xfrm>
              <a:off x="8262402" y="4608346"/>
              <a:ext cx="113654" cy="113607"/>
            </a:xfrm>
            <a:custGeom>
              <a:avLst/>
              <a:gdLst/>
              <a:ahLst/>
              <a:cxnLst/>
              <a:rect l="l" t="t" r="r" b="b"/>
              <a:pathLst>
                <a:path w="2812" h="2811" extrusionOk="0">
                  <a:moveTo>
                    <a:pt x="1404" y="0"/>
                  </a:moveTo>
                  <a:cubicBezTo>
                    <a:pt x="628" y="0"/>
                    <a:pt x="1" y="631"/>
                    <a:pt x="1" y="1407"/>
                  </a:cubicBezTo>
                  <a:cubicBezTo>
                    <a:pt x="1" y="2184"/>
                    <a:pt x="628" y="2811"/>
                    <a:pt x="1404" y="2811"/>
                  </a:cubicBezTo>
                  <a:cubicBezTo>
                    <a:pt x="2180" y="2811"/>
                    <a:pt x="2811" y="2184"/>
                    <a:pt x="2811" y="1407"/>
                  </a:cubicBezTo>
                  <a:cubicBezTo>
                    <a:pt x="2811" y="631"/>
                    <a:pt x="2180" y="0"/>
                    <a:pt x="1404"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8" name="Google Shape;618;p38"/>
            <p:cNvSpPr/>
            <p:nvPr/>
          </p:nvSpPr>
          <p:spPr>
            <a:xfrm>
              <a:off x="7945731" y="4474047"/>
              <a:ext cx="439581" cy="40"/>
            </a:xfrm>
            <a:custGeom>
              <a:avLst/>
              <a:gdLst/>
              <a:ahLst/>
              <a:cxnLst/>
              <a:rect l="l" t="t" r="r" b="b"/>
              <a:pathLst>
                <a:path w="10876" h="1" fill="none" extrusionOk="0">
                  <a:moveTo>
                    <a:pt x="1" y="0"/>
                  </a:moveTo>
                  <a:lnTo>
                    <a:pt x="10876" y="0"/>
                  </a:lnTo>
                </a:path>
              </a:pathLst>
            </a:custGeom>
            <a:solidFill>
              <a:schemeClr val="accent1"/>
            </a:solid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9" name="Google Shape;619;p38"/>
            <p:cNvSpPr/>
            <p:nvPr/>
          </p:nvSpPr>
          <p:spPr>
            <a:xfrm>
              <a:off x="8385271" y="4417183"/>
              <a:ext cx="113654" cy="113607"/>
            </a:xfrm>
            <a:custGeom>
              <a:avLst/>
              <a:gdLst/>
              <a:ahLst/>
              <a:cxnLst/>
              <a:rect l="l" t="t" r="r" b="b"/>
              <a:pathLst>
                <a:path w="2812" h="2811" extrusionOk="0">
                  <a:moveTo>
                    <a:pt x="1408" y="0"/>
                  </a:moveTo>
                  <a:cubicBezTo>
                    <a:pt x="632" y="0"/>
                    <a:pt x="1" y="631"/>
                    <a:pt x="1" y="1407"/>
                  </a:cubicBezTo>
                  <a:cubicBezTo>
                    <a:pt x="1" y="2184"/>
                    <a:pt x="632" y="2811"/>
                    <a:pt x="1408" y="2811"/>
                  </a:cubicBezTo>
                  <a:cubicBezTo>
                    <a:pt x="2184" y="2811"/>
                    <a:pt x="2811" y="2184"/>
                    <a:pt x="2811" y="1407"/>
                  </a:cubicBezTo>
                  <a:cubicBezTo>
                    <a:pt x="2811" y="631"/>
                    <a:pt x="2184" y="0"/>
                    <a:pt x="1408"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0" name="Google Shape;620;p38"/>
            <p:cNvSpPr/>
            <p:nvPr/>
          </p:nvSpPr>
          <p:spPr>
            <a:xfrm>
              <a:off x="7945731" y="3709395"/>
              <a:ext cx="439581" cy="40"/>
            </a:xfrm>
            <a:custGeom>
              <a:avLst/>
              <a:gdLst/>
              <a:ahLst/>
              <a:cxnLst/>
              <a:rect l="l" t="t" r="r" b="b"/>
              <a:pathLst>
                <a:path w="10876" h="1" fill="none" extrusionOk="0">
                  <a:moveTo>
                    <a:pt x="1" y="0"/>
                  </a:moveTo>
                  <a:lnTo>
                    <a:pt x="10876" y="0"/>
                  </a:lnTo>
                </a:path>
              </a:pathLst>
            </a:custGeom>
            <a:solidFill>
              <a:schemeClr val="accent1"/>
            </a:solid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1" name="Google Shape;621;p38"/>
            <p:cNvSpPr/>
            <p:nvPr/>
          </p:nvSpPr>
          <p:spPr>
            <a:xfrm>
              <a:off x="7832158" y="3652693"/>
              <a:ext cx="113614" cy="113607"/>
            </a:xfrm>
            <a:custGeom>
              <a:avLst/>
              <a:gdLst/>
              <a:ahLst/>
              <a:cxnLst/>
              <a:rect l="l" t="t" r="r" b="b"/>
              <a:pathLst>
                <a:path w="2811" h="2811" extrusionOk="0">
                  <a:moveTo>
                    <a:pt x="1407" y="0"/>
                  </a:moveTo>
                  <a:cubicBezTo>
                    <a:pt x="631" y="0"/>
                    <a:pt x="0" y="627"/>
                    <a:pt x="0" y="1403"/>
                  </a:cubicBezTo>
                  <a:cubicBezTo>
                    <a:pt x="0" y="2180"/>
                    <a:pt x="631" y="2810"/>
                    <a:pt x="1407" y="2810"/>
                  </a:cubicBezTo>
                  <a:cubicBezTo>
                    <a:pt x="2184" y="2810"/>
                    <a:pt x="2811" y="2180"/>
                    <a:pt x="2811" y="1403"/>
                  </a:cubicBezTo>
                  <a:cubicBezTo>
                    <a:pt x="2811" y="627"/>
                    <a:pt x="2184" y="0"/>
                    <a:pt x="140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2" name="Google Shape;622;p38"/>
            <p:cNvSpPr/>
            <p:nvPr/>
          </p:nvSpPr>
          <p:spPr>
            <a:xfrm>
              <a:off x="8265191" y="3843856"/>
              <a:ext cx="113614" cy="113607"/>
            </a:xfrm>
            <a:custGeom>
              <a:avLst/>
              <a:gdLst/>
              <a:ahLst/>
              <a:cxnLst/>
              <a:rect l="l" t="t" r="r" b="b"/>
              <a:pathLst>
                <a:path w="2811" h="2811" extrusionOk="0">
                  <a:moveTo>
                    <a:pt x="1404" y="0"/>
                  </a:moveTo>
                  <a:cubicBezTo>
                    <a:pt x="628" y="0"/>
                    <a:pt x="1" y="627"/>
                    <a:pt x="1" y="1403"/>
                  </a:cubicBezTo>
                  <a:cubicBezTo>
                    <a:pt x="1" y="2180"/>
                    <a:pt x="628" y="2810"/>
                    <a:pt x="1404" y="2810"/>
                  </a:cubicBezTo>
                  <a:cubicBezTo>
                    <a:pt x="2180" y="2810"/>
                    <a:pt x="2811" y="2180"/>
                    <a:pt x="2811" y="1403"/>
                  </a:cubicBezTo>
                  <a:cubicBezTo>
                    <a:pt x="2811" y="627"/>
                    <a:pt x="2180" y="0"/>
                    <a:pt x="1404"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3" name="Google Shape;623;p38"/>
            <p:cNvSpPr/>
            <p:nvPr/>
          </p:nvSpPr>
          <p:spPr>
            <a:xfrm>
              <a:off x="7955027" y="4226020"/>
              <a:ext cx="113614" cy="113607"/>
            </a:xfrm>
            <a:custGeom>
              <a:avLst/>
              <a:gdLst/>
              <a:ahLst/>
              <a:cxnLst/>
              <a:rect l="l" t="t" r="r" b="b"/>
              <a:pathLst>
                <a:path w="2811" h="2811" extrusionOk="0">
                  <a:moveTo>
                    <a:pt x="1407" y="0"/>
                  </a:moveTo>
                  <a:cubicBezTo>
                    <a:pt x="631" y="0"/>
                    <a:pt x="0" y="631"/>
                    <a:pt x="0" y="1407"/>
                  </a:cubicBezTo>
                  <a:cubicBezTo>
                    <a:pt x="0" y="2184"/>
                    <a:pt x="815" y="2811"/>
                    <a:pt x="1407" y="2811"/>
                  </a:cubicBezTo>
                  <a:cubicBezTo>
                    <a:pt x="2184" y="2811"/>
                    <a:pt x="2811" y="2184"/>
                    <a:pt x="2811" y="1407"/>
                  </a:cubicBezTo>
                  <a:cubicBezTo>
                    <a:pt x="2811" y="631"/>
                    <a:pt x="2184" y="0"/>
                    <a:pt x="140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4" name="Google Shape;624;p38"/>
            <p:cNvSpPr/>
            <p:nvPr/>
          </p:nvSpPr>
          <p:spPr>
            <a:xfrm>
              <a:off x="7955027" y="4608346"/>
              <a:ext cx="113614" cy="113607"/>
            </a:xfrm>
            <a:custGeom>
              <a:avLst/>
              <a:gdLst/>
              <a:ahLst/>
              <a:cxnLst/>
              <a:rect l="l" t="t" r="r" b="b"/>
              <a:pathLst>
                <a:path w="2811" h="2811" extrusionOk="0">
                  <a:moveTo>
                    <a:pt x="1407" y="0"/>
                  </a:moveTo>
                  <a:cubicBezTo>
                    <a:pt x="631" y="0"/>
                    <a:pt x="0" y="631"/>
                    <a:pt x="0" y="1407"/>
                  </a:cubicBezTo>
                  <a:cubicBezTo>
                    <a:pt x="0" y="2184"/>
                    <a:pt x="631" y="2811"/>
                    <a:pt x="1407" y="2811"/>
                  </a:cubicBezTo>
                  <a:cubicBezTo>
                    <a:pt x="2184" y="2811"/>
                    <a:pt x="2811" y="2184"/>
                    <a:pt x="2811" y="1407"/>
                  </a:cubicBezTo>
                  <a:cubicBezTo>
                    <a:pt x="2811" y="631"/>
                    <a:pt x="2184" y="0"/>
                    <a:pt x="140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5" name="Google Shape;625;p38"/>
            <p:cNvSpPr/>
            <p:nvPr/>
          </p:nvSpPr>
          <p:spPr>
            <a:xfrm>
              <a:off x="7832158" y="4417183"/>
              <a:ext cx="113614" cy="113607"/>
            </a:xfrm>
            <a:custGeom>
              <a:avLst/>
              <a:gdLst/>
              <a:ahLst/>
              <a:cxnLst/>
              <a:rect l="l" t="t" r="r" b="b"/>
              <a:pathLst>
                <a:path w="2811" h="2811" extrusionOk="0">
                  <a:moveTo>
                    <a:pt x="1407" y="0"/>
                  </a:moveTo>
                  <a:cubicBezTo>
                    <a:pt x="631" y="0"/>
                    <a:pt x="0" y="631"/>
                    <a:pt x="0" y="1407"/>
                  </a:cubicBezTo>
                  <a:cubicBezTo>
                    <a:pt x="0" y="2184"/>
                    <a:pt x="631" y="2811"/>
                    <a:pt x="1407" y="2811"/>
                  </a:cubicBezTo>
                  <a:cubicBezTo>
                    <a:pt x="2184" y="2811"/>
                    <a:pt x="2811" y="2184"/>
                    <a:pt x="2811" y="1407"/>
                  </a:cubicBezTo>
                  <a:cubicBezTo>
                    <a:pt x="2811" y="631"/>
                    <a:pt x="2184" y="0"/>
                    <a:pt x="140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6" name="Google Shape;626;p38"/>
            <p:cNvSpPr/>
            <p:nvPr/>
          </p:nvSpPr>
          <p:spPr>
            <a:xfrm>
              <a:off x="8388060" y="3652693"/>
              <a:ext cx="113614" cy="113607"/>
            </a:xfrm>
            <a:custGeom>
              <a:avLst/>
              <a:gdLst/>
              <a:ahLst/>
              <a:cxnLst/>
              <a:rect l="l" t="t" r="r" b="b"/>
              <a:pathLst>
                <a:path w="2811" h="2811" extrusionOk="0">
                  <a:moveTo>
                    <a:pt x="1408" y="0"/>
                  </a:moveTo>
                  <a:cubicBezTo>
                    <a:pt x="631" y="0"/>
                    <a:pt x="0" y="627"/>
                    <a:pt x="0" y="1403"/>
                  </a:cubicBezTo>
                  <a:cubicBezTo>
                    <a:pt x="0" y="2180"/>
                    <a:pt x="631" y="2810"/>
                    <a:pt x="1408" y="2810"/>
                  </a:cubicBezTo>
                  <a:cubicBezTo>
                    <a:pt x="2184" y="2810"/>
                    <a:pt x="2811" y="2180"/>
                    <a:pt x="2811" y="1403"/>
                  </a:cubicBezTo>
                  <a:cubicBezTo>
                    <a:pt x="2811" y="627"/>
                    <a:pt x="2184" y="0"/>
                    <a:pt x="1408"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7" name="Google Shape;627;p38"/>
            <p:cNvSpPr/>
            <p:nvPr/>
          </p:nvSpPr>
          <p:spPr>
            <a:xfrm>
              <a:off x="8111564" y="4034857"/>
              <a:ext cx="113654" cy="113768"/>
            </a:xfrm>
            <a:custGeom>
              <a:avLst/>
              <a:gdLst/>
              <a:ahLst/>
              <a:cxnLst/>
              <a:rect l="l" t="t" r="r" b="b"/>
              <a:pathLst>
                <a:path w="2812" h="2815" extrusionOk="0">
                  <a:moveTo>
                    <a:pt x="1404" y="0"/>
                  </a:moveTo>
                  <a:cubicBezTo>
                    <a:pt x="628" y="0"/>
                    <a:pt x="1" y="631"/>
                    <a:pt x="1" y="1407"/>
                  </a:cubicBezTo>
                  <a:cubicBezTo>
                    <a:pt x="1" y="2184"/>
                    <a:pt x="628" y="2814"/>
                    <a:pt x="1404" y="2814"/>
                  </a:cubicBezTo>
                  <a:cubicBezTo>
                    <a:pt x="2180" y="2814"/>
                    <a:pt x="2811" y="2184"/>
                    <a:pt x="2811" y="1407"/>
                  </a:cubicBezTo>
                  <a:cubicBezTo>
                    <a:pt x="2811" y="631"/>
                    <a:pt x="2180" y="0"/>
                    <a:pt x="1404"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8" name="Google Shape;628;p38"/>
            <p:cNvSpPr/>
            <p:nvPr/>
          </p:nvSpPr>
          <p:spPr>
            <a:xfrm>
              <a:off x="8265191" y="3461530"/>
              <a:ext cx="113614" cy="113607"/>
            </a:xfrm>
            <a:custGeom>
              <a:avLst/>
              <a:gdLst/>
              <a:ahLst/>
              <a:cxnLst/>
              <a:rect l="l" t="t" r="r" b="b"/>
              <a:pathLst>
                <a:path w="2811" h="2811" extrusionOk="0">
                  <a:moveTo>
                    <a:pt x="1404" y="0"/>
                  </a:moveTo>
                  <a:cubicBezTo>
                    <a:pt x="628" y="0"/>
                    <a:pt x="1" y="627"/>
                    <a:pt x="1" y="1403"/>
                  </a:cubicBezTo>
                  <a:cubicBezTo>
                    <a:pt x="1" y="2180"/>
                    <a:pt x="628" y="2810"/>
                    <a:pt x="1404" y="2810"/>
                  </a:cubicBezTo>
                  <a:cubicBezTo>
                    <a:pt x="2180" y="2810"/>
                    <a:pt x="2811" y="2180"/>
                    <a:pt x="2811" y="1403"/>
                  </a:cubicBezTo>
                  <a:cubicBezTo>
                    <a:pt x="2811" y="627"/>
                    <a:pt x="2180" y="0"/>
                    <a:pt x="1404"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29" name="Google Shape;629;p3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13</a:t>
            </a:fld>
            <a:endParaRPr/>
          </a:p>
        </p:txBody>
      </p:sp>
      <p:sp>
        <p:nvSpPr>
          <p:cNvPr id="630" name="Google Shape;630;p38"/>
          <p:cNvSpPr txBox="1"/>
          <p:nvPr/>
        </p:nvSpPr>
        <p:spPr>
          <a:xfrm>
            <a:off x="712800" y="1781700"/>
            <a:ext cx="4726200" cy="1908184"/>
          </a:xfrm>
          <a:prstGeom prst="rect">
            <a:avLst/>
          </a:prstGeom>
          <a:noFill/>
          <a:ln>
            <a:noFill/>
          </a:ln>
        </p:spPr>
        <p:txBody>
          <a:bodyPr spcFirstLastPara="1" wrap="square" lIns="91425" tIns="91425" rIns="91425" bIns="91425" anchor="t" anchorCtr="0">
            <a:spAutoFit/>
          </a:bodyPr>
          <a:lstStyle/>
          <a:p>
            <a:pPr marL="285750" lvl="0" indent="-285750">
              <a:lnSpc>
                <a:spcPct val="200000"/>
              </a:lnSpc>
              <a:buClr>
                <a:schemeClr val="dk1"/>
              </a:buClr>
              <a:buSzPts val="1400"/>
              <a:buFont typeface="Wingdings" panose="05000000000000000000" pitchFamily="2" charset="2"/>
              <a:buChar char="Ø"/>
            </a:pPr>
            <a:r>
              <a:rPr lang="en">
                <a:solidFill>
                  <a:schemeClr val="dk1"/>
                </a:solidFill>
                <a:latin typeface="Albert Sans"/>
                <a:sym typeface="Albert Sans"/>
              </a:rPr>
              <a:t>Classifying Metastatic or Non Metastatic</a:t>
            </a:r>
          </a:p>
          <a:p>
            <a:pPr marL="285750" lvl="0" indent="-285750">
              <a:lnSpc>
                <a:spcPct val="200000"/>
              </a:lnSpc>
              <a:buClr>
                <a:schemeClr val="dk1"/>
              </a:buClr>
              <a:buSzPts val="1400"/>
              <a:buFont typeface="Wingdings" panose="05000000000000000000" pitchFamily="2" charset="2"/>
              <a:buChar char="Ø"/>
            </a:pPr>
            <a:r>
              <a:rPr lang="en">
                <a:solidFill>
                  <a:schemeClr val="dk1"/>
                </a:solidFill>
                <a:latin typeface="Albert Sans"/>
                <a:sym typeface="Albert Sans"/>
              </a:rPr>
              <a:t>Identify Biomarkers</a:t>
            </a:r>
          </a:p>
          <a:p>
            <a:pPr marL="285750" indent="-285750">
              <a:lnSpc>
                <a:spcPct val="200000"/>
              </a:lnSpc>
              <a:buClr>
                <a:schemeClr val="dk1"/>
              </a:buClr>
              <a:buSzPts val="1400"/>
              <a:buFont typeface="Wingdings" panose="05000000000000000000" pitchFamily="2" charset="2"/>
              <a:buChar char="Ø"/>
            </a:pPr>
            <a:r>
              <a:rPr lang="en">
                <a:solidFill>
                  <a:schemeClr val="dk1"/>
                </a:solidFill>
                <a:latin typeface="Albert Sans"/>
                <a:sym typeface="Albert Sans"/>
              </a:rPr>
              <a:t>Make deep learning algorithm interpretable</a:t>
            </a:r>
          </a:p>
          <a:p>
            <a:pPr marL="285750" lvl="0" indent="-285750">
              <a:lnSpc>
                <a:spcPct val="200000"/>
              </a:lnSpc>
              <a:buClr>
                <a:schemeClr val="dk1"/>
              </a:buClr>
              <a:buSzPts val="1400"/>
              <a:buFont typeface="Wingdings" panose="05000000000000000000" pitchFamily="2" charset="2"/>
              <a:buChar char="Ø"/>
            </a:pPr>
            <a:endParaRPr lang="en">
              <a:solidFill>
                <a:schemeClr val="dk1"/>
              </a:solidFill>
              <a:latin typeface="Albert Sans"/>
              <a:sym typeface="Albert Sans"/>
            </a:endParaRPr>
          </a:p>
        </p:txBody>
      </p:sp>
      <p:sp>
        <p:nvSpPr>
          <p:cNvPr id="631" name="Google Shape;631;p38"/>
          <p:cNvSpPr txBox="1">
            <a:spLocks noGrp="1"/>
          </p:cNvSpPr>
          <p:nvPr>
            <p:ph type="title"/>
          </p:nvPr>
        </p:nvSpPr>
        <p:spPr>
          <a:xfrm>
            <a:off x="720000" y="548400"/>
            <a:ext cx="7704000" cy="572700"/>
          </a:xfrm>
          <a:prstGeom prst="rect">
            <a:avLst/>
          </a:prstGeom>
          <a:noFill/>
          <a:ln>
            <a:noFill/>
          </a:ln>
        </p:spPr>
        <p:txBody>
          <a:bodyPr spcFirstLastPara="1" wrap="square" lIns="91425" tIns="91425" rIns="91425" bIns="91425" anchor="t" anchorCtr="0">
            <a:noAutofit/>
          </a:bodyPr>
          <a:lstStyle/>
          <a:p>
            <a:pPr>
              <a:buSzPts val="3500"/>
            </a:pPr>
            <a:r>
              <a:rPr lang="en" sz="3500"/>
              <a:t>Goal!</a:t>
            </a:r>
            <a:endParaRPr sz="350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02"/>
        <p:cNvGrpSpPr/>
        <p:nvPr/>
      </p:nvGrpSpPr>
      <p:grpSpPr>
        <a:xfrm>
          <a:off x="0" y="0"/>
          <a:ext cx="0" cy="0"/>
          <a:chOff x="0" y="0"/>
          <a:chExt cx="0" cy="0"/>
        </a:xfrm>
      </p:grpSpPr>
      <p:sp>
        <p:nvSpPr>
          <p:cNvPr id="703" name="Google Shape;703;p42"/>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500"/>
              <a:buNone/>
            </a:pPr>
            <a:r>
              <a:rPr lang="en"/>
              <a:t>Methods</a:t>
            </a:r>
            <a:endParaRPr/>
          </a:p>
        </p:txBody>
      </p:sp>
      <p:sp>
        <p:nvSpPr>
          <p:cNvPr id="704" name="Google Shape;704;p42"/>
          <p:cNvSpPr txBox="1">
            <a:spLocks noGrp="1"/>
          </p:cNvSpPr>
          <p:nvPr>
            <p:ph type="subTitle" idx="2"/>
          </p:nvPr>
        </p:nvSpPr>
        <p:spPr>
          <a:xfrm>
            <a:off x="720000" y="2083200"/>
            <a:ext cx="3690300" cy="1679100"/>
          </a:xfrm>
          <a:prstGeom prst="rect">
            <a:avLst/>
          </a:prstGeom>
          <a:noFill/>
          <a:ln>
            <a:noFill/>
          </a:ln>
        </p:spPr>
        <p:txBody>
          <a:bodyPr spcFirstLastPara="1" wrap="square" lIns="91425" tIns="91425" rIns="91425" bIns="91425" anchor="t" anchorCtr="0">
            <a:noAutofit/>
          </a:bodyPr>
          <a:lstStyle/>
          <a:p>
            <a:pPr marL="0" indent="0">
              <a:lnSpc>
                <a:spcPct val="200000"/>
              </a:lnSpc>
            </a:pPr>
            <a:r>
              <a:rPr lang="en"/>
              <a:t> Graph Convolution Neural Network</a:t>
            </a:r>
          </a:p>
          <a:p>
            <a:pPr marL="285750" indent="-285750">
              <a:lnSpc>
                <a:spcPct val="200000"/>
              </a:lnSpc>
              <a:buFont typeface="Arial" panose="020B0604020202020204" pitchFamily="34" charset="0"/>
              <a:buChar char="•"/>
            </a:pPr>
            <a:r>
              <a:rPr lang="en"/>
              <a:t>Nodes</a:t>
            </a:r>
          </a:p>
          <a:p>
            <a:pPr marL="285750" indent="-285750">
              <a:lnSpc>
                <a:spcPct val="200000"/>
              </a:lnSpc>
              <a:buFont typeface="Arial" panose="020B0604020202020204" pitchFamily="34" charset="0"/>
              <a:buChar char="•"/>
            </a:pPr>
            <a:r>
              <a:rPr lang="en"/>
              <a:t>Edges</a:t>
            </a:r>
          </a:p>
          <a:p>
            <a:pPr marL="285750" indent="-285750">
              <a:lnSpc>
                <a:spcPct val="200000"/>
              </a:lnSpc>
              <a:buFont typeface="Arial" panose="020B0604020202020204" pitchFamily="34" charset="0"/>
              <a:buChar char="•"/>
            </a:pPr>
            <a:endParaRPr lang="en"/>
          </a:p>
          <a:p>
            <a:pPr marL="0" indent="0"/>
            <a:endParaRPr lang="en"/>
          </a:p>
        </p:txBody>
      </p:sp>
      <p:sp>
        <p:nvSpPr>
          <p:cNvPr id="705" name="Google Shape;705;p42"/>
          <p:cNvSpPr txBox="1">
            <a:spLocks noGrp="1"/>
          </p:cNvSpPr>
          <p:nvPr>
            <p:ph type="subTitle" idx="3"/>
          </p:nvPr>
        </p:nvSpPr>
        <p:spPr>
          <a:xfrm>
            <a:off x="720000" y="1369100"/>
            <a:ext cx="3029697" cy="558900"/>
          </a:xfrm>
          <a:prstGeom prst="rect">
            <a:avLst/>
          </a:prstGeom>
          <a:noFill/>
          <a:ln>
            <a:noFill/>
          </a:ln>
        </p:spPr>
        <p:txBody>
          <a:bodyPr spcFirstLastPara="1" wrap="square" lIns="91425" tIns="91425" rIns="91425" bIns="91425" anchor="b" anchorCtr="0">
            <a:noAutofit/>
          </a:bodyPr>
          <a:lstStyle/>
          <a:p>
            <a:pPr marL="0" indent="0"/>
            <a:r>
              <a:rPr lang="en-US" sz="2400"/>
              <a:t>Classification: GCNN</a:t>
            </a:r>
          </a:p>
        </p:txBody>
      </p:sp>
      <p:sp>
        <p:nvSpPr>
          <p:cNvPr id="706" name="Google Shape;706;p42"/>
          <p:cNvSpPr/>
          <p:nvPr/>
        </p:nvSpPr>
        <p:spPr>
          <a:xfrm rot="3902948">
            <a:off x="7155047" y="-2080610"/>
            <a:ext cx="3303530" cy="3266405"/>
          </a:xfrm>
          <a:custGeom>
            <a:avLst/>
            <a:gdLst/>
            <a:ahLst/>
            <a:cxnLst/>
            <a:rect l="l" t="t" r="r" b="b"/>
            <a:pathLst>
              <a:path w="55526" h="54902" extrusionOk="0">
                <a:moveTo>
                  <a:pt x="34893" y="1"/>
                </a:moveTo>
                <a:cubicBezTo>
                  <a:pt x="31982" y="1"/>
                  <a:pt x="29053" y="360"/>
                  <a:pt x="26182" y="868"/>
                </a:cubicBezTo>
                <a:cubicBezTo>
                  <a:pt x="18886" y="2153"/>
                  <a:pt x="11758" y="4378"/>
                  <a:pt x="5025" y="7464"/>
                </a:cubicBezTo>
                <a:cubicBezTo>
                  <a:pt x="1897" y="8894"/>
                  <a:pt x="0" y="12129"/>
                  <a:pt x="249" y="15559"/>
                </a:cubicBezTo>
                <a:cubicBezTo>
                  <a:pt x="249" y="15574"/>
                  <a:pt x="249" y="15589"/>
                  <a:pt x="253" y="15608"/>
                </a:cubicBezTo>
                <a:cubicBezTo>
                  <a:pt x="471" y="18713"/>
                  <a:pt x="1889" y="21619"/>
                  <a:pt x="2264" y="24709"/>
                </a:cubicBezTo>
                <a:cubicBezTo>
                  <a:pt x="2945" y="30326"/>
                  <a:pt x="134" y="35932"/>
                  <a:pt x="792" y="41553"/>
                </a:cubicBezTo>
                <a:cubicBezTo>
                  <a:pt x="1595" y="48424"/>
                  <a:pt x="7908" y="53961"/>
                  <a:pt x="14779" y="54779"/>
                </a:cubicBezTo>
                <a:cubicBezTo>
                  <a:pt x="15466" y="54861"/>
                  <a:pt x="16153" y="54901"/>
                  <a:pt x="16840" y="54901"/>
                </a:cubicBezTo>
                <a:cubicBezTo>
                  <a:pt x="23020" y="54901"/>
                  <a:pt x="29074" y="51662"/>
                  <a:pt x="33045" y="46864"/>
                </a:cubicBezTo>
                <a:cubicBezTo>
                  <a:pt x="35305" y="44137"/>
                  <a:pt x="37003" y="40914"/>
                  <a:pt x="39683" y="38601"/>
                </a:cubicBezTo>
                <a:cubicBezTo>
                  <a:pt x="41802" y="36769"/>
                  <a:pt x="44413" y="35618"/>
                  <a:pt x="46700" y="34001"/>
                </a:cubicBezTo>
                <a:cubicBezTo>
                  <a:pt x="51736" y="30433"/>
                  <a:pt x="55013" y="24495"/>
                  <a:pt x="55342" y="18331"/>
                </a:cubicBezTo>
                <a:cubicBezTo>
                  <a:pt x="55525" y="14947"/>
                  <a:pt x="54837" y="11475"/>
                  <a:pt x="53082" y="8576"/>
                </a:cubicBezTo>
                <a:cubicBezTo>
                  <a:pt x="50509" y="4328"/>
                  <a:pt x="45840" y="1648"/>
                  <a:pt x="40984" y="608"/>
                </a:cubicBezTo>
                <a:cubicBezTo>
                  <a:pt x="38979" y="178"/>
                  <a:pt x="36940" y="1"/>
                  <a:pt x="3489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7" name="Google Shape;707;p42"/>
          <p:cNvSpPr/>
          <p:nvPr/>
        </p:nvSpPr>
        <p:spPr>
          <a:xfrm rot="-2289467">
            <a:off x="-2239748" y="4018883"/>
            <a:ext cx="4390578" cy="2873113"/>
          </a:xfrm>
          <a:custGeom>
            <a:avLst/>
            <a:gdLst/>
            <a:ahLst/>
            <a:cxnLst/>
            <a:rect l="l" t="t" r="r" b="b"/>
            <a:pathLst>
              <a:path w="99931" h="65393" extrusionOk="0">
                <a:moveTo>
                  <a:pt x="51018" y="0"/>
                </a:moveTo>
                <a:cubicBezTo>
                  <a:pt x="47578" y="0"/>
                  <a:pt x="44122" y="549"/>
                  <a:pt x="40789" y="1652"/>
                </a:cubicBezTo>
                <a:cubicBezTo>
                  <a:pt x="29627" y="5342"/>
                  <a:pt x="18485" y="11536"/>
                  <a:pt x="10042" y="19004"/>
                </a:cubicBezTo>
                <a:cubicBezTo>
                  <a:pt x="6879" y="21799"/>
                  <a:pt x="3878" y="24920"/>
                  <a:pt x="2115" y="28755"/>
                </a:cubicBezTo>
                <a:cubicBezTo>
                  <a:pt x="356" y="32586"/>
                  <a:pt x="1" y="37266"/>
                  <a:pt x="2062" y="40949"/>
                </a:cubicBezTo>
                <a:cubicBezTo>
                  <a:pt x="3404" y="43350"/>
                  <a:pt x="5629" y="45124"/>
                  <a:pt x="7920" y="46654"/>
                </a:cubicBezTo>
                <a:cubicBezTo>
                  <a:pt x="10894" y="48635"/>
                  <a:pt x="14133" y="50328"/>
                  <a:pt x="17643" y="50998"/>
                </a:cubicBezTo>
                <a:cubicBezTo>
                  <a:pt x="19038" y="51264"/>
                  <a:pt x="20440" y="51365"/>
                  <a:pt x="21849" y="51365"/>
                </a:cubicBezTo>
                <a:cubicBezTo>
                  <a:pt x="25996" y="51365"/>
                  <a:pt x="30193" y="50489"/>
                  <a:pt x="34369" y="50374"/>
                </a:cubicBezTo>
                <a:cubicBezTo>
                  <a:pt x="34698" y="50365"/>
                  <a:pt x="35026" y="50361"/>
                  <a:pt x="35354" y="50361"/>
                </a:cubicBezTo>
                <a:cubicBezTo>
                  <a:pt x="49416" y="50361"/>
                  <a:pt x="62083" y="58642"/>
                  <a:pt x="75378" y="63440"/>
                </a:cubicBezTo>
                <a:cubicBezTo>
                  <a:pt x="78400" y="64530"/>
                  <a:pt x="81769" y="65392"/>
                  <a:pt x="84971" y="65392"/>
                </a:cubicBezTo>
                <a:cubicBezTo>
                  <a:pt x="87798" y="65392"/>
                  <a:pt x="90494" y="64720"/>
                  <a:pt x="92704" y="62939"/>
                </a:cubicBezTo>
                <a:cubicBezTo>
                  <a:pt x="94685" y="61341"/>
                  <a:pt x="95969" y="59054"/>
                  <a:pt x="97113" y="56783"/>
                </a:cubicBezTo>
                <a:cubicBezTo>
                  <a:pt x="98577" y="53881"/>
                  <a:pt x="99931" y="50676"/>
                  <a:pt x="99384" y="47472"/>
                </a:cubicBezTo>
                <a:cubicBezTo>
                  <a:pt x="98703" y="43488"/>
                  <a:pt x="95293" y="40570"/>
                  <a:pt x="91866" y="38425"/>
                </a:cubicBezTo>
                <a:cubicBezTo>
                  <a:pt x="88440" y="36280"/>
                  <a:pt x="84647" y="34422"/>
                  <a:pt x="82273" y="31152"/>
                </a:cubicBezTo>
                <a:cubicBezTo>
                  <a:pt x="78357" y="25768"/>
                  <a:pt x="79359" y="18090"/>
                  <a:pt x="76013" y="12336"/>
                </a:cubicBezTo>
                <a:cubicBezTo>
                  <a:pt x="74124" y="9085"/>
                  <a:pt x="71004" y="6741"/>
                  <a:pt x="67800" y="4772"/>
                </a:cubicBezTo>
                <a:cubicBezTo>
                  <a:pt x="67624" y="4665"/>
                  <a:pt x="67444" y="4554"/>
                  <a:pt x="67268" y="4451"/>
                </a:cubicBezTo>
                <a:cubicBezTo>
                  <a:pt x="62303" y="1489"/>
                  <a:pt x="56682" y="0"/>
                  <a:pt x="51018"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708" name="Google Shape;708;p42"/>
          <p:cNvGrpSpPr/>
          <p:nvPr/>
        </p:nvGrpSpPr>
        <p:grpSpPr>
          <a:xfrm>
            <a:off x="8738400" y="4467200"/>
            <a:ext cx="136800" cy="136800"/>
            <a:chOff x="407500" y="1435050"/>
            <a:chExt cx="136800" cy="136800"/>
          </a:xfrm>
        </p:grpSpPr>
        <p:cxnSp>
          <p:nvCxnSpPr>
            <p:cNvPr id="709" name="Google Shape;709;p42"/>
            <p:cNvCxnSpPr/>
            <p:nvPr/>
          </p:nvCxnSpPr>
          <p:spPr>
            <a:xfrm>
              <a:off x="407500" y="1503450"/>
              <a:ext cx="136800" cy="0"/>
            </a:xfrm>
            <a:prstGeom prst="straightConnector1">
              <a:avLst/>
            </a:prstGeom>
            <a:noFill/>
            <a:ln w="19050" cap="flat" cmpd="sng">
              <a:solidFill>
                <a:schemeClr val="dk1"/>
              </a:solidFill>
              <a:prstDash val="solid"/>
              <a:round/>
              <a:headEnd type="none" w="sm" len="sm"/>
              <a:tailEnd type="none" w="sm" len="sm"/>
            </a:ln>
          </p:spPr>
        </p:cxnSp>
        <p:cxnSp>
          <p:nvCxnSpPr>
            <p:cNvPr id="710" name="Google Shape;710;p42"/>
            <p:cNvCxnSpPr/>
            <p:nvPr/>
          </p:nvCxnSpPr>
          <p:spPr>
            <a:xfrm rot="5400000">
              <a:off x="407500" y="1503450"/>
              <a:ext cx="136800" cy="0"/>
            </a:xfrm>
            <a:prstGeom prst="straightConnector1">
              <a:avLst/>
            </a:prstGeom>
            <a:noFill/>
            <a:ln w="19050" cap="flat" cmpd="sng">
              <a:solidFill>
                <a:schemeClr val="dk1"/>
              </a:solidFill>
              <a:prstDash val="solid"/>
              <a:round/>
              <a:headEnd type="none" w="sm" len="sm"/>
              <a:tailEnd type="none" w="sm" len="sm"/>
            </a:ln>
          </p:spPr>
        </p:cxnSp>
      </p:grpSp>
      <p:sp>
        <p:nvSpPr>
          <p:cNvPr id="711" name="Google Shape;711;p42"/>
          <p:cNvSpPr/>
          <p:nvPr/>
        </p:nvSpPr>
        <p:spPr>
          <a:xfrm>
            <a:off x="8858275" y="334100"/>
            <a:ext cx="78900" cy="789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2" name="Google Shape;712;p42"/>
          <p:cNvSpPr/>
          <p:nvPr/>
        </p:nvSpPr>
        <p:spPr>
          <a:xfrm>
            <a:off x="287213" y="4396950"/>
            <a:ext cx="104100" cy="1041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3" name="Google Shape;713;p42"/>
          <p:cNvSpPr/>
          <p:nvPr/>
        </p:nvSpPr>
        <p:spPr>
          <a:xfrm>
            <a:off x="8391325" y="4861175"/>
            <a:ext cx="78900" cy="789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4" name="Google Shape;714;p42"/>
          <p:cNvSpPr/>
          <p:nvPr/>
        </p:nvSpPr>
        <p:spPr>
          <a:xfrm>
            <a:off x="8287213" y="4430100"/>
            <a:ext cx="104100" cy="1041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5" name="Google Shape;715;p4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14</a:t>
            </a:fld>
            <a:endParaRPr/>
          </a:p>
        </p:txBody>
      </p:sp>
      <p:sp>
        <p:nvSpPr>
          <p:cNvPr id="718" name="Google Shape;718;p42"/>
          <p:cNvSpPr txBox="1"/>
          <p:nvPr/>
        </p:nvSpPr>
        <p:spPr>
          <a:xfrm>
            <a:off x="6026331" y="3930722"/>
            <a:ext cx="1096800" cy="136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chemeClr val="dk1"/>
                </a:solidFill>
                <a:latin typeface="Albert Sans"/>
                <a:ea typeface="Albert Sans"/>
                <a:cs typeface="Albert Sans"/>
                <a:sym typeface="Albert Sans"/>
              </a:rPr>
              <a:t>Fig 1 : GCNN</a:t>
            </a:r>
            <a:endParaRPr sz="800">
              <a:solidFill>
                <a:schemeClr val="dk1"/>
              </a:solidFill>
              <a:latin typeface="Albert Sans"/>
              <a:ea typeface="Albert Sans"/>
              <a:cs typeface="Albert Sans"/>
              <a:sym typeface="Albert Sans"/>
            </a:endParaRPr>
          </a:p>
        </p:txBody>
      </p:sp>
      <p:sp>
        <p:nvSpPr>
          <p:cNvPr id="2" name="Google Shape;697;p41">
            <a:extLst>
              <a:ext uri="{FF2B5EF4-FFF2-40B4-BE49-F238E27FC236}">
                <a16:creationId xmlns:a16="http://schemas.microsoft.com/office/drawing/2014/main" xmlns="" id="{3DFA3C2E-A221-CC95-2F40-CBFED181A0D9}"/>
              </a:ext>
            </a:extLst>
          </p:cNvPr>
          <p:cNvSpPr txBox="1"/>
          <p:nvPr/>
        </p:nvSpPr>
        <p:spPr>
          <a:xfrm>
            <a:off x="1519614" y="4727436"/>
            <a:ext cx="6104771" cy="391625"/>
          </a:xfrm>
          <a:prstGeom prst="rect">
            <a:avLst/>
          </a:prstGeom>
          <a:noFill/>
          <a:ln>
            <a:noFill/>
          </a:ln>
        </p:spPr>
        <p:txBody>
          <a:bodyPr spcFirstLastPara="1" wrap="square" lIns="91425" tIns="91425" rIns="91425" bIns="91425" anchor="t" anchorCtr="0">
            <a:noAutofit/>
          </a:bodyPr>
          <a:lstStyle/>
          <a:p>
            <a:pPr algn="ctr">
              <a:buClr>
                <a:schemeClr val="dk1"/>
              </a:buClr>
              <a:buSzPts val="1400"/>
            </a:pPr>
            <a:r>
              <a:rPr lang="en-US" sz="800">
                <a:solidFill>
                  <a:schemeClr val="dk1"/>
                </a:solidFill>
                <a:latin typeface="Albert Sans"/>
                <a:sym typeface="Albert Sans"/>
              </a:rPr>
              <a:t>Ramirez, R., Chiu, Y., </a:t>
            </a:r>
            <a:r>
              <a:rPr lang="en-US" sz="800" err="1">
                <a:solidFill>
                  <a:schemeClr val="dk1"/>
                </a:solidFill>
                <a:latin typeface="Albert Sans"/>
                <a:sym typeface="Albert Sans"/>
              </a:rPr>
              <a:t>Hererra</a:t>
            </a:r>
            <a:r>
              <a:rPr lang="en-US" sz="800">
                <a:solidFill>
                  <a:schemeClr val="dk1"/>
                </a:solidFill>
                <a:latin typeface="Albert Sans"/>
                <a:sym typeface="Albert Sans"/>
              </a:rPr>
              <a:t>, A., </a:t>
            </a:r>
            <a:r>
              <a:rPr lang="en-US" sz="800" err="1">
                <a:solidFill>
                  <a:schemeClr val="dk1"/>
                </a:solidFill>
                <a:latin typeface="Albert Sans"/>
                <a:sym typeface="Albert Sans"/>
              </a:rPr>
              <a:t>Mostavi</a:t>
            </a:r>
            <a:r>
              <a:rPr lang="en-US" sz="800">
                <a:solidFill>
                  <a:schemeClr val="dk1"/>
                </a:solidFill>
                <a:latin typeface="Albert Sans"/>
                <a:sym typeface="Albert Sans"/>
              </a:rPr>
              <a:t>, M., Ramirez, J., Chen, Y., Huang, Y., &amp; Jin, Y. (2020). Classification of cancer types using graph convolutional neural networks. Frontiers in Physics, 8. https://doi.org/10.3389/fphy.2020.00203</a:t>
            </a:r>
          </a:p>
        </p:txBody>
      </p:sp>
      <p:pic>
        <p:nvPicPr>
          <p:cNvPr id="3" name="Picture 4">
            <a:extLst>
              <a:ext uri="{FF2B5EF4-FFF2-40B4-BE49-F238E27FC236}">
                <a16:creationId xmlns:a16="http://schemas.microsoft.com/office/drawing/2014/main" xmlns="" id="{69F7E4AD-64AF-848C-ADC7-57846484E69E}"/>
              </a:ext>
            </a:extLst>
          </p:cNvPr>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3903782" y="1484055"/>
            <a:ext cx="4993943" cy="2225446"/>
          </a:xfrm>
          <a:prstGeom prst="rect">
            <a:avLst/>
          </a:prstGeom>
          <a:noFill/>
          <a:extLst>
            <a:ext uri="{909E8E84-426E-40DD-AFC4-6F175D3DCCD1}">
              <a14:hiddenFill xmlns:a14="http://schemas.microsoft.com/office/drawing/2010/main" xmlns="">
                <a:solidFill>
                  <a:srgbClr val="FFFFFF"/>
                </a:solidFill>
              </a14:hiddenFill>
            </a:ext>
          </a:ex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02"/>
        <p:cNvGrpSpPr/>
        <p:nvPr/>
      </p:nvGrpSpPr>
      <p:grpSpPr>
        <a:xfrm>
          <a:off x="0" y="0"/>
          <a:ext cx="0" cy="0"/>
          <a:chOff x="0" y="0"/>
          <a:chExt cx="0" cy="0"/>
        </a:xfrm>
      </p:grpSpPr>
      <p:sp>
        <p:nvSpPr>
          <p:cNvPr id="703" name="Google Shape;703;p42"/>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500"/>
              <a:buNone/>
            </a:pPr>
            <a:r>
              <a:rPr lang="en"/>
              <a:t>Methods</a:t>
            </a:r>
            <a:endParaRPr/>
          </a:p>
        </p:txBody>
      </p:sp>
      <p:sp>
        <p:nvSpPr>
          <p:cNvPr id="704" name="Google Shape;704;p42"/>
          <p:cNvSpPr txBox="1">
            <a:spLocks noGrp="1"/>
          </p:cNvSpPr>
          <p:nvPr>
            <p:ph type="subTitle" idx="2"/>
          </p:nvPr>
        </p:nvSpPr>
        <p:spPr>
          <a:xfrm>
            <a:off x="720000" y="2083200"/>
            <a:ext cx="3690300" cy="1679100"/>
          </a:xfrm>
          <a:prstGeom prst="rect">
            <a:avLst/>
          </a:prstGeom>
          <a:noFill/>
          <a:ln>
            <a:noFill/>
          </a:ln>
        </p:spPr>
        <p:txBody>
          <a:bodyPr spcFirstLastPara="1" wrap="square" lIns="91425" tIns="91425" rIns="91425" bIns="91425" anchor="t" anchorCtr="0">
            <a:noAutofit/>
          </a:bodyPr>
          <a:lstStyle/>
          <a:p>
            <a:pPr marL="0" lvl="0" indent="0" algn="l" rtl="0">
              <a:lnSpc>
                <a:spcPct val="200000"/>
              </a:lnSpc>
              <a:spcBef>
                <a:spcPts val="0"/>
              </a:spcBef>
              <a:spcAft>
                <a:spcPts val="0"/>
              </a:spcAft>
              <a:buSzPts val="1400"/>
              <a:buNone/>
            </a:pPr>
            <a:r>
              <a:rPr lang="en"/>
              <a:t>Graph Layer-wise Relevance Propagation</a:t>
            </a:r>
          </a:p>
          <a:p>
            <a:pPr marL="285750" lvl="0" indent="-285750" algn="l" rtl="0">
              <a:lnSpc>
                <a:spcPct val="200000"/>
              </a:lnSpc>
              <a:spcBef>
                <a:spcPts val="0"/>
              </a:spcBef>
              <a:spcAft>
                <a:spcPts val="0"/>
              </a:spcAft>
              <a:buSzPts val="1400"/>
              <a:buFont typeface="Arial" panose="020B0604020202020204" pitchFamily="34" charset="0"/>
              <a:buChar char="•"/>
            </a:pPr>
            <a:r>
              <a:rPr lang="en"/>
              <a:t>Interpretable Technique</a:t>
            </a:r>
          </a:p>
          <a:p>
            <a:pPr marL="285750" lvl="0" indent="-285750" algn="l" rtl="0">
              <a:lnSpc>
                <a:spcPct val="200000"/>
              </a:lnSpc>
              <a:spcBef>
                <a:spcPts val="0"/>
              </a:spcBef>
              <a:spcAft>
                <a:spcPts val="0"/>
              </a:spcAft>
              <a:buSzPts val="1400"/>
              <a:buFont typeface="Arial" panose="020B0604020202020204" pitchFamily="34" charset="0"/>
              <a:buChar char="•"/>
            </a:pPr>
            <a:r>
              <a:rPr lang="en"/>
              <a:t>Relevance Score</a:t>
            </a:r>
          </a:p>
          <a:p>
            <a:pPr marL="285750" lvl="0" indent="-285750" algn="l" rtl="0">
              <a:lnSpc>
                <a:spcPct val="115000"/>
              </a:lnSpc>
              <a:spcBef>
                <a:spcPts val="0"/>
              </a:spcBef>
              <a:spcAft>
                <a:spcPts val="0"/>
              </a:spcAft>
              <a:buSzPts val="1400"/>
              <a:buFont typeface="Arial" panose="020B0604020202020204" pitchFamily="34" charset="0"/>
              <a:buChar char="•"/>
            </a:pPr>
            <a:endParaRPr/>
          </a:p>
        </p:txBody>
      </p:sp>
      <p:sp>
        <p:nvSpPr>
          <p:cNvPr id="705" name="Google Shape;705;p42"/>
          <p:cNvSpPr txBox="1">
            <a:spLocks noGrp="1"/>
          </p:cNvSpPr>
          <p:nvPr>
            <p:ph type="subTitle" idx="3"/>
          </p:nvPr>
        </p:nvSpPr>
        <p:spPr>
          <a:xfrm>
            <a:off x="720001" y="1369100"/>
            <a:ext cx="2770800" cy="5589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400"/>
              <a:buNone/>
            </a:pPr>
            <a:r>
              <a:rPr lang="en"/>
              <a:t>Sub Network : GLRP</a:t>
            </a:r>
            <a:endParaRPr/>
          </a:p>
        </p:txBody>
      </p:sp>
      <p:sp>
        <p:nvSpPr>
          <p:cNvPr id="706" name="Google Shape;706;p42"/>
          <p:cNvSpPr/>
          <p:nvPr/>
        </p:nvSpPr>
        <p:spPr>
          <a:xfrm rot="3902948">
            <a:off x="7155047" y="-2080610"/>
            <a:ext cx="3303530" cy="3266405"/>
          </a:xfrm>
          <a:custGeom>
            <a:avLst/>
            <a:gdLst/>
            <a:ahLst/>
            <a:cxnLst/>
            <a:rect l="l" t="t" r="r" b="b"/>
            <a:pathLst>
              <a:path w="55526" h="54902" extrusionOk="0">
                <a:moveTo>
                  <a:pt x="34893" y="1"/>
                </a:moveTo>
                <a:cubicBezTo>
                  <a:pt x="31982" y="1"/>
                  <a:pt x="29053" y="360"/>
                  <a:pt x="26182" y="868"/>
                </a:cubicBezTo>
                <a:cubicBezTo>
                  <a:pt x="18886" y="2153"/>
                  <a:pt x="11758" y="4378"/>
                  <a:pt x="5025" y="7464"/>
                </a:cubicBezTo>
                <a:cubicBezTo>
                  <a:pt x="1897" y="8894"/>
                  <a:pt x="0" y="12129"/>
                  <a:pt x="249" y="15559"/>
                </a:cubicBezTo>
                <a:cubicBezTo>
                  <a:pt x="249" y="15574"/>
                  <a:pt x="249" y="15589"/>
                  <a:pt x="253" y="15608"/>
                </a:cubicBezTo>
                <a:cubicBezTo>
                  <a:pt x="471" y="18713"/>
                  <a:pt x="1889" y="21619"/>
                  <a:pt x="2264" y="24709"/>
                </a:cubicBezTo>
                <a:cubicBezTo>
                  <a:pt x="2945" y="30326"/>
                  <a:pt x="134" y="35932"/>
                  <a:pt x="792" y="41553"/>
                </a:cubicBezTo>
                <a:cubicBezTo>
                  <a:pt x="1595" y="48424"/>
                  <a:pt x="7908" y="53961"/>
                  <a:pt x="14779" y="54779"/>
                </a:cubicBezTo>
                <a:cubicBezTo>
                  <a:pt x="15466" y="54861"/>
                  <a:pt x="16153" y="54901"/>
                  <a:pt x="16840" y="54901"/>
                </a:cubicBezTo>
                <a:cubicBezTo>
                  <a:pt x="23020" y="54901"/>
                  <a:pt x="29074" y="51662"/>
                  <a:pt x="33045" y="46864"/>
                </a:cubicBezTo>
                <a:cubicBezTo>
                  <a:pt x="35305" y="44137"/>
                  <a:pt x="37003" y="40914"/>
                  <a:pt x="39683" y="38601"/>
                </a:cubicBezTo>
                <a:cubicBezTo>
                  <a:pt x="41802" y="36769"/>
                  <a:pt x="44413" y="35618"/>
                  <a:pt x="46700" y="34001"/>
                </a:cubicBezTo>
                <a:cubicBezTo>
                  <a:pt x="51736" y="30433"/>
                  <a:pt x="55013" y="24495"/>
                  <a:pt x="55342" y="18331"/>
                </a:cubicBezTo>
                <a:cubicBezTo>
                  <a:pt x="55525" y="14947"/>
                  <a:pt x="54837" y="11475"/>
                  <a:pt x="53082" y="8576"/>
                </a:cubicBezTo>
                <a:cubicBezTo>
                  <a:pt x="50509" y="4328"/>
                  <a:pt x="45840" y="1648"/>
                  <a:pt x="40984" y="608"/>
                </a:cubicBezTo>
                <a:cubicBezTo>
                  <a:pt x="38979" y="178"/>
                  <a:pt x="36940" y="1"/>
                  <a:pt x="3489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7" name="Google Shape;707;p42"/>
          <p:cNvSpPr/>
          <p:nvPr/>
        </p:nvSpPr>
        <p:spPr>
          <a:xfrm rot="-2289467">
            <a:off x="-2239748" y="4018883"/>
            <a:ext cx="4390578" cy="2873113"/>
          </a:xfrm>
          <a:custGeom>
            <a:avLst/>
            <a:gdLst/>
            <a:ahLst/>
            <a:cxnLst/>
            <a:rect l="l" t="t" r="r" b="b"/>
            <a:pathLst>
              <a:path w="99931" h="65393" extrusionOk="0">
                <a:moveTo>
                  <a:pt x="51018" y="0"/>
                </a:moveTo>
                <a:cubicBezTo>
                  <a:pt x="47578" y="0"/>
                  <a:pt x="44122" y="549"/>
                  <a:pt x="40789" y="1652"/>
                </a:cubicBezTo>
                <a:cubicBezTo>
                  <a:pt x="29627" y="5342"/>
                  <a:pt x="18485" y="11536"/>
                  <a:pt x="10042" y="19004"/>
                </a:cubicBezTo>
                <a:cubicBezTo>
                  <a:pt x="6879" y="21799"/>
                  <a:pt x="3878" y="24920"/>
                  <a:pt x="2115" y="28755"/>
                </a:cubicBezTo>
                <a:cubicBezTo>
                  <a:pt x="356" y="32586"/>
                  <a:pt x="1" y="37266"/>
                  <a:pt x="2062" y="40949"/>
                </a:cubicBezTo>
                <a:cubicBezTo>
                  <a:pt x="3404" y="43350"/>
                  <a:pt x="5629" y="45124"/>
                  <a:pt x="7920" y="46654"/>
                </a:cubicBezTo>
                <a:cubicBezTo>
                  <a:pt x="10894" y="48635"/>
                  <a:pt x="14133" y="50328"/>
                  <a:pt x="17643" y="50998"/>
                </a:cubicBezTo>
                <a:cubicBezTo>
                  <a:pt x="19038" y="51264"/>
                  <a:pt x="20440" y="51365"/>
                  <a:pt x="21849" y="51365"/>
                </a:cubicBezTo>
                <a:cubicBezTo>
                  <a:pt x="25996" y="51365"/>
                  <a:pt x="30193" y="50489"/>
                  <a:pt x="34369" y="50374"/>
                </a:cubicBezTo>
                <a:cubicBezTo>
                  <a:pt x="34698" y="50365"/>
                  <a:pt x="35026" y="50361"/>
                  <a:pt x="35354" y="50361"/>
                </a:cubicBezTo>
                <a:cubicBezTo>
                  <a:pt x="49416" y="50361"/>
                  <a:pt x="62083" y="58642"/>
                  <a:pt x="75378" y="63440"/>
                </a:cubicBezTo>
                <a:cubicBezTo>
                  <a:pt x="78400" y="64530"/>
                  <a:pt x="81769" y="65392"/>
                  <a:pt x="84971" y="65392"/>
                </a:cubicBezTo>
                <a:cubicBezTo>
                  <a:pt x="87798" y="65392"/>
                  <a:pt x="90494" y="64720"/>
                  <a:pt x="92704" y="62939"/>
                </a:cubicBezTo>
                <a:cubicBezTo>
                  <a:pt x="94685" y="61341"/>
                  <a:pt x="95969" y="59054"/>
                  <a:pt x="97113" y="56783"/>
                </a:cubicBezTo>
                <a:cubicBezTo>
                  <a:pt x="98577" y="53881"/>
                  <a:pt x="99931" y="50676"/>
                  <a:pt x="99384" y="47472"/>
                </a:cubicBezTo>
                <a:cubicBezTo>
                  <a:pt x="98703" y="43488"/>
                  <a:pt x="95293" y="40570"/>
                  <a:pt x="91866" y="38425"/>
                </a:cubicBezTo>
                <a:cubicBezTo>
                  <a:pt x="88440" y="36280"/>
                  <a:pt x="84647" y="34422"/>
                  <a:pt x="82273" y="31152"/>
                </a:cubicBezTo>
                <a:cubicBezTo>
                  <a:pt x="78357" y="25768"/>
                  <a:pt x="79359" y="18090"/>
                  <a:pt x="76013" y="12336"/>
                </a:cubicBezTo>
                <a:cubicBezTo>
                  <a:pt x="74124" y="9085"/>
                  <a:pt x="71004" y="6741"/>
                  <a:pt x="67800" y="4772"/>
                </a:cubicBezTo>
                <a:cubicBezTo>
                  <a:pt x="67624" y="4665"/>
                  <a:pt x="67444" y="4554"/>
                  <a:pt x="67268" y="4451"/>
                </a:cubicBezTo>
                <a:cubicBezTo>
                  <a:pt x="62303" y="1489"/>
                  <a:pt x="56682" y="0"/>
                  <a:pt x="51018"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708" name="Google Shape;708;p42"/>
          <p:cNvGrpSpPr/>
          <p:nvPr/>
        </p:nvGrpSpPr>
        <p:grpSpPr>
          <a:xfrm>
            <a:off x="8738400" y="4467200"/>
            <a:ext cx="136800" cy="136800"/>
            <a:chOff x="407500" y="1435050"/>
            <a:chExt cx="136800" cy="136800"/>
          </a:xfrm>
        </p:grpSpPr>
        <p:cxnSp>
          <p:nvCxnSpPr>
            <p:cNvPr id="709" name="Google Shape;709;p42"/>
            <p:cNvCxnSpPr/>
            <p:nvPr/>
          </p:nvCxnSpPr>
          <p:spPr>
            <a:xfrm>
              <a:off x="407500" y="1503450"/>
              <a:ext cx="136800" cy="0"/>
            </a:xfrm>
            <a:prstGeom prst="straightConnector1">
              <a:avLst/>
            </a:prstGeom>
            <a:noFill/>
            <a:ln w="19050" cap="flat" cmpd="sng">
              <a:solidFill>
                <a:schemeClr val="dk1"/>
              </a:solidFill>
              <a:prstDash val="solid"/>
              <a:round/>
              <a:headEnd type="none" w="sm" len="sm"/>
              <a:tailEnd type="none" w="sm" len="sm"/>
            </a:ln>
          </p:spPr>
        </p:cxnSp>
        <p:cxnSp>
          <p:nvCxnSpPr>
            <p:cNvPr id="710" name="Google Shape;710;p42"/>
            <p:cNvCxnSpPr/>
            <p:nvPr/>
          </p:nvCxnSpPr>
          <p:spPr>
            <a:xfrm rot="5400000">
              <a:off x="407500" y="1503450"/>
              <a:ext cx="136800" cy="0"/>
            </a:xfrm>
            <a:prstGeom prst="straightConnector1">
              <a:avLst/>
            </a:prstGeom>
            <a:noFill/>
            <a:ln w="19050" cap="flat" cmpd="sng">
              <a:solidFill>
                <a:schemeClr val="dk1"/>
              </a:solidFill>
              <a:prstDash val="solid"/>
              <a:round/>
              <a:headEnd type="none" w="sm" len="sm"/>
              <a:tailEnd type="none" w="sm" len="sm"/>
            </a:ln>
          </p:spPr>
        </p:cxnSp>
      </p:grpSp>
      <p:sp>
        <p:nvSpPr>
          <p:cNvPr id="711" name="Google Shape;711;p42"/>
          <p:cNvSpPr/>
          <p:nvPr/>
        </p:nvSpPr>
        <p:spPr>
          <a:xfrm>
            <a:off x="8858275" y="334100"/>
            <a:ext cx="78900" cy="789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2" name="Google Shape;712;p42"/>
          <p:cNvSpPr/>
          <p:nvPr/>
        </p:nvSpPr>
        <p:spPr>
          <a:xfrm>
            <a:off x="287213" y="4396950"/>
            <a:ext cx="104100" cy="1041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3" name="Google Shape;713;p42"/>
          <p:cNvSpPr/>
          <p:nvPr/>
        </p:nvSpPr>
        <p:spPr>
          <a:xfrm>
            <a:off x="8391325" y="4861175"/>
            <a:ext cx="78900" cy="789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4" name="Google Shape;714;p42"/>
          <p:cNvSpPr/>
          <p:nvPr/>
        </p:nvSpPr>
        <p:spPr>
          <a:xfrm>
            <a:off x="8287213" y="4430100"/>
            <a:ext cx="104100" cy="1041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5" name="Google Shape;715;p4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15</a:t>
            </a:fld>
            <a:endParaRPr/>
          </a:p>
        </p:txBody>
      </p:sp>
      <p:pic>
        <p:nvPicPr>
          <p:cNvPr id="716" name="Google Shape;716;p42"/>
          <p:cNvPicPr preferRelativeResize="0"/>
          <p:nvPr/>
        </p:nvPicPr>
        <p:blipFill>
          <a:blip r:embed="rId3">
            <a:alphaModFix/>
          </a:blip>
          <a:stretch>
            <a:fillRect/>
          </a:stretch>
        </p:blipFill>
        <p:spPr>
          <a:xfrm>
            <a:off x="4733701" y="1369100"/>
            <a:ext cx="3451735" cy="2393200"/>
          </a:xfrm>
          <a:prstGeom prst="rect">
            <a:avLst/>
          </a:prstGeom>
          <a:noFill/>
          <a:ln>
            <a:noFill/>
          </a:ln>
          <a:effectLst>
            <a:softEdge rad="25400"/>
          </a:effectLst>
        </p:spPr>
      </p:pic>
      <p:sp>
        <p:nvSpPr>
          <p:cNvPr id="718" name="Google Shape;718;p42"/>
          <p:cNvSpPr txBox="1"/>
          <p:nvPr/>
        </p:nvSpPr>
        <p:spPr>
          <a:xfrm>
            <a:off x="6023000" y="3903336"/>
            <a:ext cx="1096800" cy="136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chemeClr val="dk1"/>
                </a:solidFill>
                <a:latin typeface="Albert Sans"/>
                <a:ea typeface="Albert Sans"/>
                <a:cs typeface="Albert Sans"/>
                <a:sym typeface="Albert Sans"/>
              </a:rPr>
              <a:t>Fig 2 : GLRP</a:t>
            </a:r>
            <a:endParaRPr sz="800">
              <a:solidFill>
                <a:schemeClr val="dk1"/>
              </a:solidFill>
              <a:latin typeface="Albert Sans"/>
              <a:ea typeface="Albert Sans"/>
              <a:cs typeface="Albert Sans"/>
              <a:sym typeface="Albert Sans"/>
            </a:endParaRPr>
          </a:p>
        </p:txBody>
      </p:sp>
      <p:sp>
        <p:nvSpPr>
          <p:cNvPr id="2" name="Google Shape;697;p41">
            <a:extLst>
              <a:ext uri="{FF2B5EF4-FFF2-40B4-BE49-F238E27FC236}">
                <a16:creationId xmlns:a16="http://schemas.microsoft.com/office/drawing/2014/main" xmlns="" id="{3DFA3C2E-A221-CC95-2F40-CBFED181A0D9}"/>
              </a:ext>
            </a:extLst>
          </p:cNvPr>
          <p:cNvSpPr txBox="1"/>
          <p:nvPr/>
        </p:nvSpPr>
        <p:spPr>
          <a:xfrm>
            <a:off x="1811474" y="4729849"/>
            <a:ext cx="5885274" cy="391625"/>
          </a:xfrm>
          <a:prstGeom prst="rect">
            <a:avLst/>
          </a:prstGeom>
          <a:noFill/>
          <a:ln>
            <a:noFill/>
          </a:ln>
        </p:spPr>
        <p:txBody>
          <a:bodyPr spcFirstLastPara="1" wrap="square" lIns="91425" tIns="91425" rIns="91425" bIns="91425" anchor="t" anchorCtr="0">
            <a:noAutofit/>
          </a:bodyPr>
          <a:lstStyle/>
          <a:p>
            <a:pPr algn="ctr">
              <a:buClr>
                <a:schemeClr val="dk1"/>
              </a:buClr>
              <a:buSzPts val="1400"/>
            </a:pPr>
            <a:r>
              <a:rPr lang="en-US" sz="800">
                <a:solidFill>
                  <a:schemeClr val="dk1"/>
                </a:solidFill>
                <a:latin typeface="Albert Sans"/>
              </a:rPr>
              <a:t>Ullah, I., Rios, A., Gala, V., &amp; McKeever, S. (2021). Explaining deep learning models for tabular data using Layer-Wise relevance propagation. Applied Sciences, 12(1), 136.</a:t>
            </a:r>
            <a:endParaRPr lang="en-US" sz="800">
              <a:solidFill>
                <a:schemeClr val="dk1"/>
              </a:solidFill>
              <a:latin typeface="Albert Sans"/>
              <a:sym typeface="Albert Sans"/>
            </a:endParaRPr>
          </a:p>
        </p:txBody>
      </p:sp>
    </p:spTree>
    <p:extLst>
      <p:ext uri="{BB962C8B-B14F-4D97-AF65-F5344CB8AC3E}">
        <p14:creationId xmlns:p14="http://schemas.microsoft.com/office/powerpoint/2010/main" xmlns="" val="2544977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89"/>
        <p:cNvGrpSpPr/>
        <p:nvPr/>
      </p:nvGrpSpPr>
      <p:grpSpPr>
        <a:xfrm>
          <a:off x="0" y="0"/>
          <a:ext cx="0" cy="0"/>
          <a:chOff x="0" y="0"/>
          <a:chExt cx="0" cy="0"/>
        </a:xfrm>
      </p:grpSpPr>
      <p:sp>
        <p:nvSpPr>
          <p:cNvPr id="790" name="Google Shape;790;p4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16</a:t>
            </a:fld>
            <a:endParaRPr/>
          </a:p>
        </p:txBody>
      </p:sp>
      <p:pic>
        <p:nvPicPr>
          <p:cNvPr id="791" name="Google Shape;791;p47"/>
          <p:cNvPicPr preferRelativeResize="0"/>
          <p:nvPr/>
        </p:nvPicPr>
        <p:blipFill>
          <a:blip r:embed="rId3">
            <a:alphaModFix/>
          </a:blip>
          <a:stretch>
            <a:fillRect/>
          </a:stretch>
        </p:blipFill>
        <p:spPr>
          <a:xfrm>
            <a:off x="1468192" y="1184856"/>
            <a:ext cx="6001553" cy="3361386"/>
          </a:xfrm>
          <a:prstGeom prst="rect">
            <a:avLst/>
          </a:prstGeom>
          <a:ln>
            <a:noFill/>
          </a:ln>
          <a:effectLst>
            <a:outerShdw blurRad="190500" algn="tl" rotWithShape="0">
              <a:srgbClr val="000000">
                <a:alpha val="70000"/>
              </a:srgbClr>
            </a:outerShdw>
          </a:effectLst>
        </p:spPr>
      </p:pic>
      <p:sp>
        <p:nvSpPr>
          <p:cNvPr id="792" name="Google Shape;792;p47"/>
          <p:cNvSpPr txBox="1"/>
          <p:nvPr/>
        </p:nvSpPr>
        <p:spPr>
          <a:xfrm>
            <a:off x="2085188" y="4710600"/>
            <a:ext cx="4710300" cy="269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800">
                <a:solidFill>
                  <a:schemeClr val="dk1"/>
                </a:solidFill>
                <a:latin typeface="Albert Sans"/>
                <a:ea typeface="Albert Sans"/>
                <a:cs typeface="Albert Sans"/>
                <a:sym typeface="Albert Sans"/>
                <a:hlinkClick r:id="rId4"/>
              </a:rPr>
              <a:t>https://genomemedicine.biomedcentral.com/articles/10.1186/s13073-021-00845-7/figures/1</a:t>
            </a:r>
            <a:endParaRPr sz="800">
              <a:solidFill>
                <a:schemeClr val="dk1"/>
              </a:solidFill>
              <a:latin typeface="Albert Sans"/>
              <a:ea typeface="Albert Sans"/>
              <a:cs typeface="Albert Sans"/>
              <a:sym typeface="Albert Sans"/>
            </a:endParaRPr>
          </a:p>
        </p:txBody>
      </p:sp>
      <p:sp>
        <p:nvSpPr>
          <p:cNvPr id="2" name="Google Shape;776;p46">
            <a:extLst>
              <a:ext uri="{FF2B5EF4-FFF2-40B4-BE49-F238E27FC236}">
                <a16:creationId xmlns:a16="http://schemas.microsoft.com/office/drawing/2014/main" xmlns="" id="{EF531D23-C494-5CD2-8A12-9BCD23CF6584}"/>
              </a:ext>
            </a:extLst>
          </p:cNvPr>
          <p:cNvSpPr txBox="1">
            <a:spLocks noGrp="1"/>
          </p:cNvSpPr>
          <p:nvPr>
            <p:ph type="title"/>
          </p:nvPr>
        </p:nvSpPr>
        <p:spPr>
          <a:xfrm>
            <a:off x="720000" y="246587"/>
            <a:ext cx="7704000" cy="572700"/>
          </a:xfrm>
          <a:prstGeom prst="rect">
            <a:avLst/>
          </a:prstGeom>
          <a:noFill/>
          <a:ln>
            <a:noFill/>
          </a:ln>
        </p:spPr>
        <p:txBody>
          <a:bodyPr spcFirstLastPara="1" wrap="square" lIns="91425" tIns="91425" rIns="91425" bIns="91425" anchor="t" anchorCtr="0">
            <a:noAutofit/>
          </a:bodyPr>
          <a:lstStyle/>
          <a:p>
            <a:r>
              <a:rPr lang="en"/>
              <a:t>Pipeline : Theme Paper</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96"/>
        <p:cNvGrpSpPr/>
        <p:nvPr/>
      </p:nvGrpSpPr>
      <p:grpSpPr>
        <a:xfrm>
          <a:off x="0" y="0"/>
          <a:ext cx="0" cy="0"/>
          <a:chOff x="0" y="0"/>
          <a:chExt cx="0" cy="0"/>
        </a:xfrm>
      </p:grpSpPr>
      <p:grpSp>
        <p:nvGrpSpPr>
          <p:cNvPr id="597" name="Google Shape;597;p38"/>
          <p:cNvGrpSpPr/>
          <p:nvPr/>
        </p:nvGrpSpPr>
        <p:grpSpPr>
          <a:xfrm>
            <a:off x="5924075" y="3275759"/>
            <a:ext cx="1198086" cy="863508"/>
            <a:chOff x="4217300" y="2536950"/>
            <a:chExt cx="824050" cy="593925"/>
          </a:xfrm>
        </p:grpSpPr>
        <p:sp>
          <p:nvSpPr>
            <p:cNvPr id="598" name="Google Shape;598;p38"/>
            <p:cNvSpPr/>
            <p:nvPr/>
          </p:nvSpPr>
          <p:spPr>
            <a:xfrm>
              <a:off x="4449125" y="2725950"/>
              <a:ext cx="214525" cy="189800"/>
            </a:xfrm>
            <a:custGeom>
              <a:avLst/>
              <a:gdLst/>
              <a:ahLst/>
              <a:cxnLst/>
              <a:rect l="l" t="t" r="r" b="b"/>
              <a:pathLst>
                <a:path w="8581" h="7592" extrusionOk="0">
                  <a:moveTo>
                    <a:pt x="4293" y="0"/>
                  </a:moveTo>
                  <a:cubicBezTo>
                    <a:pt x="3148" y="0"/>
                    <a:pt x="2017" y="516"/>
                    <a:pt x="1270" y="1499"/>
                  </a:cubicBezTo>
                  <a:cubicBezTo>
                    <a:pt x="0" y="3167"/>
                    <a:pt x="325" y="5549"/>
                    <a:pt x="1992" y="6818"/>
                  </a:cubicBezTo>
                  <a:cubicBezTo>
                    <a:pt x="2680" y="7339"/>
                    <a:pt x="3487" y="7591"/>
                    <a:pt x="4288" y="7591"/>
                  </a:cubicBezTo>
                  <a:cubicBezTo>
                    <a:pt x="5433" y="7591"/>
                    <a:pt x="6564" y="7075"/>
                    <a:pt x="7311" y="6092"/>
                  </a:cubicBezTo>
                  <a:cubicBezTo>
                    <a:pt x="8581" y="4425"/>
                    <a:pt x="8256" y="2042"/>
                    <a:pt x="6589" y="777"/>
                  </a:cubicBezTo>
                  <a:lnTo>
                    <a:pt x="6589" y="773"/>
                  </a:lnTo>
                  <a:cubicBezTo>
                    <a:pt x="5901" y="252"/>
                    <a:pt x="5094" y="0"/>
                    <a:pt x="429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9" name="Google Shape;599;p38"/>
            <p:cNvSpPr/>
            <p:nvPr/>
          </p:nvSpPr>
          <p:spPr>
            <a:xfrm>
              <a:off x="4217300" y="2689625"/>
              <a:ext cx="131950" cy="131650"/>
            </a:xfrm>
            <a:custGeom>
              <a:avLst/>
              <a:gdLst/>
              <a:ahLst/>
              <a:cxnLst/>
              <a:rect l="l" t="t" r="r" b="b"/>
              <a:pathLst>
                <a:path w="5278" h="5266" extrusionOk="0">
                  <a:moveTo>
                    <a:pt x="2640" y="0"/>
                  </a:moveTo>
                  <a:cubicBezTo>
                    <a:pt x="1190" y="0"/>
                    <a:pt x="12" y="1169"/>
                    <a:pt x="4" y="2624"/>
                  </a:cubicBezTo>
                  <a:cubicBezTo>
                    <a:pt x="1" y="4077"/>
                    <a:pt x="1171" y="5258"/>
                    <a:pt x="2627" y="5266"/>
                  </a:cubicBezTo>
                  <a:cubicBezTo>
                    <a:pt x="2632" y="5266"/>
                    <a:pt x="2637" y="5266"/>
                    <a:pt x="2642" y="5266"/>
                  </a:cubicBezTo>
                  <a:cubicBezTo>
                    <a:pt x="4088" y="5266"/>
                    <a:pt x="5266" y="4095"/>
                    <a:pt x="5270" y="2643"/>
                  </a:cubicBezTo>
                  <a:cubicBezTo>
                    <a:pt x="5277" y="1190"/>
                    <a:pt x="4103" y="8"/>
                    <a:pt x="2647" y="0"/>
                  </a:cubicBezTo>
                  <a:cubicBezTo>
                    <a:pt x="2644" y="0"/>
                    <a:pt x="2642" y="0"/>
                    <a:pt x="264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0" name="Google Shape;600;p38"/>
            <p:cNvSpPr/>
            <p:nvPr/>
          </p:nvSpPr>
          <p:spPr>
            <a:xfrm>
              <a:off x="4586975" y="2536950"/>
              <a:ext cx="68075" cy="60250"/>
            </a:xfrm>
            <a:custGeom>
              <a:avLst/>
              <a:gdLst/>
              <a:ahLst/>
              <a:cxnLst/>
              <a:rect l="l" t="t" r="r" b="b"/>
              <a:pathLst>
                <a:path w="2723" h="2410" extrusionOk="0">
                  <a:moveTo>
                    <a:pt x="1362" y="1"/>
                  </a:moveTo>
                  <a:cubicBezTo>
                    <a:pt x="998" y="1"/>
                    <a:pt x="638" y="164"/>
                    <a:pt x="402" y="475"/>
                  </a:cubicBezTo>
                  <a:cubicBezTo>
                    <a:pt x="0" y="1007"/>
                    <a:pt x="103" y="1764"/>
                    <a:pt x="631" y="2165"/>
                  </a:cubicBezTo>
                  <a:cubicBezTo>
                    <a:pt x="850" y="2330"/>
                    <a:pt x="1106" y="2410"/>
                    <a:pt x="1359" y="2410"/>
                  </a:cubicBezTo>
                  <a:cubicBezTo>
                    <a:pt x="1723" y="2410"/>
                    <a:pt x="2082" y="2246"/>
                    <a:pt x="2321" y="1936"/>
                  </a:cubicBezTo>
                  <a:cubicBezTo>
                    <a:pt x="2723" y="1404"/>
                    <a:pt x="2619" y="647"/>
                    <a:pt x="2092" y="246"/>
                  </a:cubicBezTo>
                  <a:cubicBezTo>
                    <a:pt x="1873" y="81"/>
                    <a:pt x="1616" y="1"/>
                    <a:pt x="1362"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1" name="Google Shape;601;p38"/>
            <p:cNvSpPr/>
            <p:nvPr/>
          </p:nvSpPr>
          <p:spPr>
            <a:xfrm>
              <a:off x="4446150" y="2994100"/>
              <a:ext cx="92750" cy="82075"/>
            </a:xfrm>
            <a:custGeom>
              <a:avLst/>
              <a:gdLst/>
              <a:ahLst/>
              <a:cxnLst/>
              <a:rect l="l" t="t" r="r" b="b"/>
              <a:pathLst>
                <a:path w="3710" h="3283" extrusionOk="0">
                  <a:moveTo>
                    <a:pt x="1857" y="1"/>
                  </a:moveTo>
                  <a:cubicBezTo>
                    <a:pt x="1362" y="1"/>
                    <a:pt x="873" y="225"/>
                    <a:pt x="551" y="650"/>
                  </a:cubicBezTo>
                  <a:cubicBezTo>
                    <a:pt x="1" y="1369"/>
                    <a:pt x="142" y="2401"/>
                    <a:pt x="865" y="2948"/>
                  </a:cubicBezTo>
                  <a:cubicBezTo>
                    <a:pt x="1161" y="3173"/>
                    <a:pt x="1510" y="3283"/>
                    <a:pt x="1857" y="3283"/>
                  </a:cubicBezTo>
                  <a:cubicBezTo>
                    <a:pt x="2352" y="3283"/>
                    <a:pt x="2841" y="3060"/>
                    <a:pt x="3163" y="2635"/>
                  </a:cubicBezTo>
                  <a:cubicBezTo>
                    <a:pt x="3710" y="1912"/>
                    <a:pt x="3572" y="883"/>
                    <a:pt x="2849" y="337"/>
                  </a:cubicBezTo>
                  <a:cubicBezTo>
                    <a:pt x="2552" y="110"/>
                    <a:pt x="2203" y="1"/>
                    <a:pt x="1857"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2" name="Google Shape;602;p38"/>
            <p:cNvSpPr/>
            <p:nvPr/>
          </p:nvSpPr>
          <p:spPr>
            <a:xfrm>
              <a:off x="4575775" y="2597675"/>
              <a:ext cx="35675" cy="130300"/>
            </a:xfrm>
            <a:custGeom>
              <a:avLst/>
              <a:gdLst/>
              <a:ahLst/>
              <a:cxnLst/>
              <a:rect l="l" t="t" r="r" b="b"/>
              <a:pathLst>
                <a:path w="1427" h="5212" fill="none" extrusionOk="0">
                  <a:moveTo>
                    <a:pt x="1" y="5212"/>
                  </a:moveTo>
                  <a:lnTo>
                    <a:pt x="1427" y="0"/>
                  </a:lnTo>
                </a:path>
              </a:pathLst>
            </a:custGeom>
            <a:solidFill>
              <a:schemeClr val="accent1"/>
            </a:solidFill>
            <a:ln w="19050" cap="flat" cmpd="sng">
              <a:solidFill>
                <a:schemeClr val="dk2"/>
              </a:solidFill>
              <a:prstDash val="solid"/>
              <a:miter lim="3823"/>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3" name="Google Shape;603;p38"/>
            <p:cNvSpPr/>
            <p:nvPr/>
          </p:nvSpPr>
          <p:spPr>
            <a:xfrm>
              <a:off x="4502650" y="2910650"/>
              <a:ext cx="23250" cy="84700"/>
            </a:xfrm>
            <a:custGeom>
              <a:avLst/>
              <a:gdLst/>
              <a:ahLst/>
              <a:cxnLst/>
              <a:rect l="l" t="t" r="r" b="b"/>
              <a:pathLst>
                <a:path w="930" h="3388" fill="none" extrusionOk="0">
                  <a:moveTo>
                    <a:pt x="1" y="3388"/>
                  </a:moveTo>
                  <a:lnTo>
                    <a:pt x="930" y="0"/>
                  </a:lnTo>
                </a:path>
              </a:pathLst>
            </a:custGeom>
            <a:solidFill>
              <a:schemeClr val="lt2"/>
            </a:solidFill>
            <a:ln w="19050" cap="flat" cmpd="sng">
              <a:solidFill>
                <a:schemeClr val="dk2"/>
              </a:solidFill>
              <a:prstDash val="solid"/>
              <a:miter lim="3823"/>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4" name="Google Shape;604;p38"/>
            <p:cNvSpPr/>
            <p:nvPr/>
          </p:nvSpPr>
          <p:spPr>
            <a:xfrm>
              <a:off x="4595675" y="2907200"/>
              <a:ext cx="31075" cy="96775"/>
            </a:xfrm>
            <a:custGeom>
              <a:avLst/>
              <a:gdLst/>
              <a:ahLst/>
              <a:cxnLst/>
              <a:rect l="l" t="t" r="r" b="b"/>
              <a:pathLst>
                <a:path w="1243" h="3871" fill="none" extrusionOk="0">
                  <a:moveTo>
                    <a:pt x="1243" y="3870"/>
                  </a:moveTo>
                  <a:lnTo>
                    <a:pt x="0" y="0"/>
                  </a:lnTo>
                </a:path>
              </a:pathLst>
            </a:custGeom>
            <a:solidFill>
              <a:schemeClr val="accent1"/>
            </a:solidFill>
            <a:ln w="19050" cap="flat" cmpd="sng">
              <a:solidFill>
                <a:schemeClr val="dk2"/>
              </a:solidFill>
              <a:prstDash val="solid"/>
              <a:miter lim="3823"/>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5" name="Google Shape;605;p38"/>
            <p:cNvSpPr/>
            <p:nvPr/>
          </p:nvSpPr>
          <p:spPr>
            <a:xfrm>
              <a:off x="4346925" y="2771650"/>
              <a:ext cx="117600" cy="25150"/>
            </a:xfrm>
            <a:custGeom>
              <a:avLst/>
              <a:gdLst/>
              <a:ahLst/>
              <a:cxnLst/>
              <a:rect l="l" t="t" r="r" b="b"/>
              <a:pathLst>
                <a:path w="4704" h="1006" fill="none" extrusionOk="0">
                  <a:moveTo>
                    <a:pt x="1" y="0"/>
                  </a:moveTo>
                  <a:lnTo>
                    <a:pt x="4704" y="1006"/>
                  </a:lnTo>
                </a:path>
              </a:pathLst>
            </a:custGeom>
            <a:solidFill>
              <a:schemeClr val="accent1"/>
            </a:solidFill>
            <a:ln w="19050" cap="flat" cmpd="sng">
              <a:solidFill>
                <a:schemeClr val="dk2"/>
              </a:solidFill>
              <a:prstDash val="solid"/>
              <a:miter lim="3823"/>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6" name="Google Shape;606;p38"/>
            <p:cNvSpPr/>
            <p:nvPr/>
          </p:nvSpPr>
          <p:spPr>
            <a:xfrm>
              <a:off x="4651100" y="2826700"/>
              <a:ext cx="209375" cy="4800"/>
            </a:xfrm>
            <a:custGeom>
              <a:avLst/>
              <a:gdLst/>
              <a:ahLst/>
              <a:cxnLst/>
              <a:rect l="l" t="t" r="r" b="b"/>
              <a:pathLst>
                <a:path w="8375" h="192" fill="none" extrusionOk="0">
                  <a:moveTo>
                    <a:pt x="1" y="1"/>
                  </a:moveTo>
                  <a:lnTo>
                    <a:pt x="8375" y="192"/>
                  </a:lnTo>
                </a:path>
              </a:pathLst>
            </a:custGeom>
            <a:solidFill>
              <a:schemeClr val="accent1"/>
            </a:solidFill>
            <a:ln w="19050" cap="flat" cmpd="sng">
              <a:solidFill>
                <a:schemeClr val="dk2"/>
              </a:solidFill>
              <a:prstDash val="solid"/>
              <a:miter lim="3823"/>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7" name="Google Shape;607;p38"/>
            <p:cNvSpPr/>
            <p:nvPr/>
          </p:nvSpPr>
          <p:spPr>
            <a:xfrm>
              <a:off x="4576825" y="2999225"/>
              <a:ext cx="148875" cy="131650"/>
            </a:xfrm>
            <a:custGeom>
              <a:avLst/>
              <a:gdLst/>
              <a:ahLst/>
              <a:cxnLst/>
              <a:rect l="l" t="t" r="r" b="b"/>
              <a:pathLst>
                <a:path w="5955" h="5266" extrusionOk="0">
                  <a:moveTo>
                    <a:pt x="2981" y="0"/>
                  </a:moveTo>
                  <a:cubicBezTo>
                    <a:pt x="2187" y="0"/>
                    <a:pt x="1402" y="358"/>
                    <a:pt x="884" y="1038"/>
                  </a:cubicBezTo>
                  <a:cubicBezTo>
                    <a:pt x="1" y="2196"/>
                    <a:pt x="226" y="3848"/>
                    <a:pt x="1385" y="4728"/>
                  </a:cubicBezTo>
                  <a:cubicBezTo>
                    <a:pt x="1862" y="5090"/>
                    <a:pt x="2423" y="5266"/>
                    <a:pt x="2980" y="5266"/>
                  </a:cubicBezTo>
                  <a:cubicBezTo>
                    <a:pt x="3774" y="5266"/>
                    <a:pt x="4558" y="4908"/>
                    <a:pt x="5075" y="4227"/>
                  </a:cubicBezTo>
                  <a:cubicBezTo>
                    <a:pt x="5954" y="3068"/>
                    <a:pt x="5729" y="1416"/>
                    <a:pt x="4570" y="537"/>
                  </a:cubicBezTo>
                  <a:cubicBezTo>
                    <a:pt x="4095" y="175"/>
                    <a:pt x="3536" y="0"/>
                    <a:pt x="2981"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8" name="Google Shape;608;p38"/>
            <p:cNvSpPr/>
            <p:nvPr/>
          </p:nvSpPr>
          <p:spPr>
            <a:xfrm>
              <a:off x="4849375" y="2747825"/>
              <a:ext cx="191975" cy="169850"/>
            </a:xfrm>
            <a:custGeom>
              <a:avLst/>
              <a:gdLst/>
              <a:ahLst/>
              <a:cxnLst/>
              <a:rect l="l" t="t" r="r" b="b"/>
              <a:pathLst>
                <a:path w="7679" h="6794" extrusionOk="0">
                  <a:moveTo>
                    <a:pt x="3842" y="0"/>
                  </a:moveTo>
                  <a:cubicBezTo>
                    <a:pt x="2817" y="0"/>
                    <a:pt x="1804" y="462"/>
                    <a:pt x="1136" y="1339"/>
                  </a:cubicBezTo>
                  <a:cubicBezTo>
                    <a:pt x="0" y="2835"/>
                    <a:pt x="291" y="4964"/>
                    <a:pt x="1782" y="6100"/>
                  </a:cubicBezTo>
                  <a:cubicBezTo>
                    <a:pt x="2397" y="6567"/>
                    <a:pt x="3120" y="6793"/>
                    <a:pt x="3837" y="6793"/>
                  </a:cubicBezTo>
                  <a:cubicBezTo>
                    <a:pt x="4862" y="6793"/>
                    <a:pt x="5874" y="6331"/>
                    <a:pt x="6543" y="5454"/>
                  </a:cubicBezTo>
                  <a:cubicBezTo>
                    <a:pt x="7678" y="3959"/>
                    <a:pt x="7388" y="1829"/>
                    <a:pt x="5897" y="693"/>
                  </a:cubicBezTo>
                  <a:cubicBezTo>
                    <a:pt x="5281" y="226"/>
                    <a:pt x="4559" y="0"/>
                    <a:pt x="3842"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09" name="Google Shape;609;p38"/>
          <p:cNvGrpSpPr/>
          <p:nvPr/>
        </p:nvGrpSpPr>
        <p:grpSpPr>
          <a:xfrm>
            <a:off x="8213633" y="1049930"/>
            <a:ext cx="669516" cy="1260423"/>
            <a:chOff x="7832158" y="3461530"/>
            <a:chExt cx="669516" cy="1260423"/>
          </a:xfrm>
        </p:grpSpPr>
        <p:sp>
          <p:nvSpPr>
            <p:cNvPr id="610" name="Google Shape;610;p38"/>
            <p:cNvSpPr/>
            <p:nvPr/>
          </p:nvSpPr>
          <p:spPr>
            <a:xfrm>
              <a:off x="8068600" y="3518232"/>
              <a:ext cx="193842" cy="40"/>
            </a:xfrm>
            <a:custGeom>
              <a:avLst/>
              <a:gdLst/>
              <a:ahLst/>
              <a:cxnLst/>
              <a:rect l="l" t="t" r="r" b="b"/>
              <a:pathLst>
                <a:path w="4796" h="1" fill="none" extrusionOk="0">
                  <a:moveTo>
                    <a:pt x="1" y="0"/>
                  </a:moveTo>
                  <a:lnTo>
                    <a:pt x="4796" y="0"/>
                  </a:lnTo>
                </a:path>
              </a:pathLst>
            </a:custGeom>
            <a:solidFill>
              <a:schemeClr val="accent1"/>
            </a:solid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1" name="Google Shape;611;p38"/>
            <p:cNvSpPr/>
            <p:nvPr/>
          </p:nvSpPr>
          <p:spPr>
            <a:xfrm>
              <a:off x="7955027" y="3461530"/>
              <a:ext cx="113614" cy="113607"/>
            </a:xfrm>
            <a:custGeom>
              <a:avLst/>
              <a:gdLst/>
              <a:ahLst/>
              <a:cxnLst/>
              <a:rect l="l" t="t" r="r" b="b"/>
              <a:pathLst>
                <a:path w="2811" h="2811" extrusionOk="0">
                  <a:moveTo>
                    <a:pt x="1407" y="0"/>
                  </a:moveTo>
                  <a:cubicBezTo>
                    <a:pt x="631" y="0"/>
                    <a:pt x="0" y="627"/>
                    <a:pt x="0" y="1403"/>
                  </a:cubicBezTo>
                  <a:cubicBezTo>
                    <a:pt x="0" y="2180"/>
                    <a:pt x="631" y="2810"/>
                    <a:pt x="1407" y="2810"/>
                  </a:cubicBezTo>
                  <a:cubicBezTo>
                    <a:pt x="2184" y="2810"/>
                    <a:pt x="2811" y="2180"/>
                    <a:pt x="2811" y="1403"/>
                  </a:cubicBezTo>
                  <a:cubicBezTo>
                    <a:pt x="2811" y="627"/>
                    <a:pt x="2184" y="0"/>
                    <a:pt x="140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2" name="Google Shape;612;p38"/>
            <p:cNvSpPr/>
            <p:nvPr/>
          </p:nvSpPr>
          <p:spPr>
            <a:xfrm>
              <a:off x="8068600" y="3900558"/>
              <a:ext cx="193842" cy="40"/>
            </a:xfrm>
            <a:custGeom>
              <a:avLst/>
              <a:gdLst/>
              <a:ahLst/>
              <a:cxnLst/>
              <a:rect l="l" t="t" r="r" b="b"/>
              <a:pathLst>
                <a:path w="4796" h="1" fill="none" extrusionOk="0">
                  <a:moveTo>
                    <a:pt x="1" y="0"/>
                  </a:moveTo>
                  <a:lnTo>
                    <a:pt x="4796" y="0"/>
                  </a:lnTo>
                </a:path>
              </a:pathLst>
            </a:custGeom>
            <a:solidFill>
              <a:schemeClr val="accent1"/>
            </a:solid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3" name="Google Shape;613;p38"/>
            <p:cNvSpPr/>
            <p:nvPr/>
          </p:nvSpPr>
          <p:spPr>
            <a:xfrm>
              <a:off x="7955027" y="3843856"/>
              <a:ext cx="113614" cy="113607"/>
            </a:xfrm>
            <a:custGeom>
              <a:avLst/>
              <a:gdLst/>
              <a:ahLst/>
              <a:cxnLst/>
              <a:rect l="l" t="t" r="r" b="b"/>
              <a:pathLst>
                <a:path w="2811" h="2811" extrusionOk="0">
                  <a:moveTo>
                    <a:pt x="1407" y="0"/>
                  </a:moveTo>
                  <a:cubicBezTo>
                    <a:pt x="631" y="0"/>
                    <a:pt x="0" y="627"/>
                    <a:pt x="0" y="1403"/>
                  </a:cubicBezTo>
                  <a:cubicBezTo>
                    <a:pt x="0" y="2180"/>
                    <a:pt x="631" y="2810"/>
                    <a:pt x="1407" y="2810"/>
                  </a:cubicBezTo>
                  <a:cubicBezTo>
                    <a:pt x="2184" y="2810"/>
                    <a:pt x="2811" y="2180"/>
                    <a:pt x="2811" y="1403"/>
                  </a:cubicBezTo>
                  <a:cubicBezTo>
                    <a:pt x="2811" y="627"/>
                    <a:pt x="2184" y="0"/>
                    <a:pt x="140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4" name="Google Shape;614;p38"/>
            <p:cNvSpPr/>
            <p:nvPr/>
          </p:nvSpPr>
          <p:spPr>
            <a:xfrm>
              <a:off x="8068600" y="4282884"/>
              <a:ext cx="193842" cy="40"/>
            </a:xfrm>
            <a:custGeom>
              <a:avLst/>
              <a:gdLst/>
              <a:ahLst/>
              <a:cxnLst/>
              <a:rect l="l" t="t" r="r" b="b"/>
              <a:pathLst>
                <a:path w="4796" h="1" fill="none" extrusionOk="0">
                  <a:moveTo>
                    <a:pt x="1" y="0"/>
                  </a:moveTo>
                  <a:lnTo>
                    <a:pt x="4796" y="0"/>
                  </a:lnTo>
                </a:path>
              </a:pathLst>
            </a:custGeom>
            <a:solidFill>
              <a:schemeClr val="accent1"/>
            </a:solid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5" name="Google Shape;615;p38"/>
            <p:cNvSpPr/>
            <p:nvPr/>
          </p:nvSpPr>
          <p:spPr>
            <a:xfrm>
              <a:off x="8262402" y="4226020"/>
              <a:ext cx="113654" cy="113607"/>
            </a:xfrm>
            <a:custGeom>
              <a:avLst/>
              <a:gdLst/>
              <a:ahLst/>
              <a:cxnLst/>
              <a:rect l="l" t="t" r="r" b="b"/>
              <a:pathLst>
                <a:path w="2812" h="2811" extrusionOk="0">
                  <a:moveTo>
                    <a:pt x="1404" y="0"/>
                  </a:moveTo>
                  <a:cubicBezTo>
                    <a:pt x="628" y="0"/>
                    <a:pt x="1" y="631"/>
                    <a:pt x="1" y="1407"/>
                  </a:cubicBezTo>
                  <a:cubicBezTo>
                    <a:pt x="1" y="2184"/>
                    <a:pt x="628" y="2811"/>
                    <a:pt x="1404" y="2811"/>
                  </a:cubicBezTo>
                  <a:cubicBezTo>
                    <a:pt x="2180" y="2811"/>
                    <a:pt x="2811" y="2184"/>
                    <a:pt x="2811" y="1407"/>
                  </a:cubicBezTo>
                  <a:cubicBezTo>
                    <a:pt x="2811" y="631"/>
                    <a:pt x="2180" y="0"/>
                    <a:pt x="1404"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6" name="Google Shape;616;p38"/>
            <p:cNvSpPr/>
            <p:nvPr/>
          </p:nvSpPr>
          <p:spPr>
            <a:xfrm>
              <a:off x="8068600" y="4665210"/>
              <a:ext cx="193842" cy="40"/>
            </a:xfrm>
            <a:custGeom>
              <a:avLst/>
              <a:gdLst/>
              <a:ahLst/>
              <a:cxnLst/>
              <a:rect l="l" t="t" r="r" b="b"/>
              <a:pathLst>
                <a:path w="4796" h="1" fill="none" extrusionOk="0">
                  <a:moveTo>
                    <a:pt x="1" y="0"/>
                  </a:moveTo>
                  <a:lnTo>
                    <a:pt x="4796" y="0"/>
                  </a:lnTo>
                </a:path>
              </a:pathLst>
            </a:custGeom>
            <a:solidFill>
              <a:schemeClr val="accent1"/>
            </a:solid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7" name="Google Shape;617;p38"/>
            <p:cNvSpPr/>
            <p:nvPr/>
          </p:nvSpPr>
          <p:spPr>
            <a:xfrm>
              <a:off x="8262402" y="4608346"/>
              <a:ext cx="113654" cy="113607"/>
            </a:xfrm>
            <a:custGeom>
              <a:avLst/>
              <a:gdLst/>
              <a:ahLst/>
              <a:cxnLst/>
              <a:rect l="l" t="t" r="r" b="b"/>
              <a:pathLst>
                <a:path w="2812" h="2811" extrusionOk="0">
                  <a:moveTo>
                    <a:pt x="1404" y="0"/>
                  </a:moveTo>
                  <a:cubicBezTo>
                    <a:pt x="628" y="0"/>
                    <a:pt x="1" y="631"/>
                    <a:pt x="1" y="1407"/>
                  </a:cubicBezTo>
                  <a:cubicBezTo>
                    <a:pt x="1" y="2184"/>
                    <a:pt x="628" y="2811"/>
                    <a:pt x="1404" y="2811"/>
                  </a:cubicBezTo>
                  <a:cubicBezTo>
                    <a:pt x="2180" y="2811"/>
                    <a:pt x="2811" y="2184"/>
                    <a:pt x="2811" y="1407"/>
                  </a:cubicBezTo>
                  <a:cubicBezTo>
                    <a:pt x="2811" y="631"/>
                    <a:pt x="2180" y="0"/>
                    <a:pt x="1404"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8" name="Google Shape;618;p38"/>
            <p:cNvSpPr/>
            <p:nvPr/>
          </p:nvSpPr>
          <p:spPr>
            <a:xfrm>
              <a:off x="7945731" y="4474047"/>
              <a:ext cx="439581" cy="40"/>
            </a:xfrm>
            <a:custGeom>
              <a:avLst/>
              <a:gdLst/>
              <a:ahLst/>
              <a:cxnLst/>
              <a:rect l="l" t="t" r="r" b="b"/>
              <a:pathLst>
                <a:path w="10876" h="1" fill="none" extrusionOk="0">
                  <a:moveTo>
                    <a:pt x="1" y="0"/>
                  </a:moveTo>
                  <a:lnTo>
                    <a:pt x="10876" y="0"/>
                  </a:lnTo>
                </a:path>
              </a:pathLst>
            </a:custGeom>
            <a:solidFill>
              <a:schemeClr val="accent1"/>
            </a:solid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9" name="Google Shape;619;p38"/>
            <p:cNvSpPr/>
            <p:nvPr/>
          </p:nvSpPr>
          <p:spPr>
            <a:xfrm>
              <a:off x="8385271" y="4417183"/>
              <a:ext cx="113654" cy="113607"/>
            </a:xfrm>
            <a:custGeom>
              <a:avLst/>
              <a:gdLst/>
              <a:ahLst/>
              <a:cxnLst/>
              <a:rect l="l" t="t" r="r" b="b"/>
              <a:pathLst>
                <a:path w="2812" h="2811" extrusionOk="0">
                  <a:moveTo>
                    <a:pt x="1408" y="0"/>
                  </a:moveTo>
                  <a:cubicBezTo>
                    <a:pt x="632" y="0"/>
                    <a:pt x="1" y="631"/>
                    <a:pt x="1" y="1407"/>
                  </a:cubicBezTo>
                  <a:cubicBezTo>
                    <a:pt x="1" y="2184"/>
                    <a:pt x="632" y="2811"/>
                    <a:pt x="1408" y="2811"/>
                  </a:cubicBezTo>
                  <a:cubicBezTo>
                    <a:pt x="2184" y="2811"/>
                    <a:pt x="2811" y="2184"/>
                    <a:pt x="2811" y="1407"/>
                  </a:cubicBezTo>
                  <a:cubicBezTo>
                    <a:pt x="2811" y="631"/>
                    <a:pt x="2184" y="0"/>
                    <a:pt x="1408"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0" name="Google Shape;620;p38"/>
            <p:cNvSpPr/>
            <p:nvPr/>
          </p:nvSpPr>
          <p:spPr>
            <a:xfrm>
              <a:off x="7945731" y="3709395"/>
              <a:ext cx="439581" cy="40"/>
            </a:xfrm>
            <a:custGeom>
              <a:avLst/>
              <a:gdLst/>
              <a:ahLst/>
              <a:cxnLst/>
              <a:rect l="l" t="t" r="r" b="b"/>
              <a:pathLst>
                <a:path w="10876" h="1" fill="none" extrusionOk="0">
                  <a:moveTo>
                    <a:pt x="1" y="0"/>
                  </a:moveTo>
                  <a:lnTo>
                    <a:pt x="10876" y="0"/>
                  </a:lnTo>
                </a:path>
              </a:pathLst>
            </a:custGeom>
            <a:solidFill>
              <a:schemeClr val="accent1"/>
            </a:solid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1" name="Google Shape;621;p38"/>
            <p:cNvSpPr/>
            <p:nvPr/>
          </p:nvSpPr>
          <p:spPr>
            <a:xfrm>
              <a:off x="7832158" y="3652693"/>
              <a:ext cx="113614" cy="113607"/>
            </a:xfrm>
            <a:custGeom>
              <a:avLst/>
              <a:gdLst/>
              <a:ahLst/>
              <a:cxnLst/>
              <a:rect l="l" t="t" r="r" b="b"/>
              <a:pathLst>
                <a:path w="2811" h="2811" extrusionOk="0">
                  <a:moveTo>
                    <a:pt x="1407" y="0"/>
                  </a:moveTo>
                  <a:cubicBezTo>
                    <a:pt x="631" y="0"/>
                    <a:pt x="0" y="627"/>
                    <a:pt x="0" y="1403"/>
                  </a:cubicBezTo>
                  <a:cubicBezTo>
                    <a:pt x="0" y="2180"/>
                    <a:pt x="631" y="2810"/>
                    <a:pt x="1407" y="2810"/>
                  </a:cubicBezTo>
                  <a:cubicBezTo>
                    <a:pt x="2184" y="2810"/>
                    <a:pt x="2811" y="2180"/>
                    <a:pt x="2811" y="1403"/>
                  </a:cubicBezTo>
                  <a:cubicBezTo>
                    <a:pt x="2811" y="627"/>
                    <a:pt x="2184" y="0"/>
                    <a:pt x="140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2" name="Google Shape;622;p38"/>
            <p:cNvSpPr/>
            <p:nvPr/>
          </p:nvSpPr>
          <p:spPr>
            <a:xfrm>
              <a:off x="8265191" y="3843856"/>
              <a:ext cx="113614" cy="113607"/>
            </a:xfrm>
            <a:custGeom>
              <a:avLst/>
              <a:gdLst/>
              <a:ahLst/>
              <a:cxnLst/>
              <a:rect l="l" t="t" r="r" b="b"/>
              <a:pathLst>
                <a:path w="2811" h="2811" extrusionOk="0">
                  <a:moveTo>
                    <a:pt x="1404" y="0"/>
                  </a:moveTo>
                  <a:cubicBezTo>
                    <a:pt x="628" y="0"/>
                    <a:pt x="1" y="627"/>
                    <a:pt x="1" y="1403"/>
                  </a:cubicBezTo>
                  <a:cubicBezTo>
                    <a:pt x="1" y="2180"/>
                    <a:pt x="628" y="2810"/>
                    <a:pt x="1404" y="2810"/>
                  </a:cubicBezTo>
                  <a:cubicBezTo>
                    <a:pt x="2180" y="2810"/>
                    <a:pt x="2811" y="2180"/>
                    <a:pt x="2811" y="1403"/>
                  </a:cubicBezTo>
                  <a:cubicBezTo>
                    <a:pt x="2811" y="627"/>
                    <a:pt x="2180" y="0"/>
                    <a:pt x="1404"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3" name="Google Shape;623;p38"/>
            <p:cNvSpPr/>
            <p:nvPr/>
          </p:nvSpPr>
          <p:spPr>
            <a:xfrm>
              <a:off x="7955027" y="4226020"/>
              <a:ext cx="113614" cy="113607"/>
            </a:xfrm>
            <a:custGeom>
              <a:avLst/>
              <a:gdLst/>
              <a:ahLst/>
              <a:cxnLst/>
              <a:rect l="l" t="t" r="r" b="b"/>
              <a:pathLst>
                <a:path w="2811" h="2811" extrusionOk="0">
                  <a:moveTo>
                    <a:pt x="1407" y="0"/>
                  </a:moveTo>
                  <a:cubicBezTo>
                    <a:pt x="631" y="0"/>
                    <a:pt x="0" y="631"/>
                    <a:pt x="0" y="1407"/>
                  </a:cubicBezTo>
                  <a:cubicBezTo>
                    <a:pt x="0" y="2184"/>
                    <a:pt x="815" y="2811"/>
                    <a:pt x="1407" y="2811"/>
                  </a:cubicBezTo>
                  <a:cubicBezTo>
                    <a:pt x="2184" y="2811"/>
                    <a:pt x="2811" y="2184"/>
                    <a:pt x="2811" y="1407"/>
                  </a:cubicBezTo>
                  <a:cubicBezTo>
                    <a:pt x="2811" y="631"/>
                    <a:pt x="2184" y="0"/>
                    <a:pt x="140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4" name="Google Shape;624;p38"/>
            <p:cNvSpPr/>
            <p:nvPr/>
          </p:nvSpPr>
          <p:spPr>
            <a:xfrm>
              <a:off x="7955027" y="4608346"/>
              <a:ext cx="113614" cy="113607"/>
            </a:xfrm>
            <a:custGeom>
              <a:avLst/>
              <a:gdLst/>
              <a:ahLst/>
              <a:cxnLst/>
              <a:rect l="l" t="t" r="r" b="b"/>
              <a:pathLst>
                <a:path w="2811" h="2811" extrusionOk="0">
                  <a:moveTo>
                    <a:pt x="1407" y="0"/>
                  </a:moveTo>
                  <a:cubicBezTo>
                    <a:pt x="631" y="0"/>
                    <a:pt x="0" y="631"/>
                    <a:pt x="0" y="1407"/>
                  </a:cubicBezTo>
                  <a:cubicBezTo>
                    <a:pt x="0" y="2184"/>
                    <a:pt x="631" y="2811"/>
                    <a:pt x="1407" y="2811"/>
                  </a:cubicBezTo>
                  <a:cubicBezTo>
                    <a:pt x="2184" y="2811"/>
                    <a:pt x="2811" y="2184"/>
                    <a:pt x="2811" y="1407"/>
                  </a:cubicBezTo>
                  <a:cubicBezTo>
                    <a:pt x="2811" y="631"/>
                    <a:pt x="2184" y="0"/>
                    <a:pt x="140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5" name="Google Shape;625;p38"/>
            <p:cNvSpPr/>
            <p:nvPr/>
          </p:nvSpPr>
          <p:spPr>
            <a:xfrm>
              <a:off x="7832158" y="4417183"/>
              <a:ext cx="113614" cy="113607"/>
            </a:xfrm>
            <a:custGeom>
              <a:avLst/>
              <a:gdLst/>
              <a:ahLst/>
              <a:cxnLst/>
              <a:rect l="l" t="t" r="r" b="b"/>
              <a:pathLst>
                <a:path w="2811" h="2811" extrusionOk="0">
                  <a:moveTo>
                    <a:pt x="1407" y="0"/>
                  </a:moveTo>
                  <a:cubicBezTo>
                    <a:pt x="631" y="0"/>
                    <a:pt x="0" y="631"/>
                    <a:pt x="0" y="1407"/>
                  </a:cubicBezTo>
                  <a:cubicBezTo>
                    <a:pt x="0" y="2184"/>
                    <a:pt x="631" y="2811"/>
                    <a:pt x="1407" y="2811"/>
                  </a:cubicBezTo>
                  <a:cubicBezTo>
                    <a:pt x="2184" y="2811"/>
                    <a:pt x="2811" y="2184"/>
                    <a:pt x="2811" y="1407"/>
                  </a:cubicBezTo>
                  <a:cubicBezTo>
                    <a:pt x="2811" y="631"/>
                    <a:pt x="2184" y="0"/>
                    <a:pt x="140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6" name="Google Shape;626;p38"/>
            <p:cNvSpPr/>
            <p:nvPr/>
          </p:nvSpPr>
          <p:spPr>
            <a:xfrm>
              <a:off x="8388060" y="3652693"/>
              <a:ext cx="113614" cy="113607"/>
            </a:xfrm>
            <a:custGeom>
              <a:avLst/>
              <a:gdLst/>
              <a:ahLst/>
              <a:cxnLst/>
              <a:rect l="l" t="t" r="r" b="b"/>
              <a:pathLst>
                <a:path w="2811" h="2811" extrusionOk="0">
                  <a:moveTo>
                    <a:pt x="1408" y="0"/>
                  </a:moveTo>
                  <a:cubicBezTo>
                    <a:pt x="631" y="0"/>
                    <a:pt x="0" y="627"/>
                    <a:pt x="0" y="1403"/>
                  </a:cubicBezTo>
                  <a:cubicBezTo>
                    <a:pt x="0" y="2180"/>
                    <a:pt x="631" y="2810"/>
                    <a:pt x="1408" y="2810"/>
                  </a:cubicBezTo>
                  <a:cubicBezTo>
                    <a:pt x="2184" y="2810"/>
                    <a:pt x="2811" y="2180"/>
                    <a:pt x="2811" y="1403"/>
                  </a:cubicBezTo>
                  <a:cubicBezTo>
                    <a:pt x="2811" y="627"/>
                    <a:pt x="2184" y="0"/>
                    <a:pt x="1408"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7" name="Google Shape;627;p38"/>
            <p:cNvSpPr/>
            <p:nvPr/>
          </p:nvSpPr>
          <p:spPr>
            <a:xfrm>
              <a:off x="8111564" y="4034857"/>
              <a:ext cx="113654" cy="113768"/>
            </a:xfrm>
            <a:custGeom>
              <a:avLst/>
              <a:gdLst/>
              <a:ahLst/>
              <a:cxnLst/>
              <a:rect l="l" t="t" r="r" b="b"/>
              <a:pathLst>
                <a:path w="2812" h="2815" extrusionOk="0">
                  <a:moveTo>
                    <a:pt x="1404" y="0"/>
                  </a:moveTo>
                  <a:cubicBezTo>
                    <a:pt x="628" y="0"/>
                    <a:pt x="1" y="631"/>
                    <a:pt x="1" y="1407"/>
                  </a:cubicBezTo>
                  <a:cubicBezTo>
                    <a:pt x="1" y="2184"/>
                    <a:pt x="628" y="2814"/>
                    <a:pt x="1404" y="2814"/>
                  </a:cubicBezTo>
                  <a:cubicBezTo>
                    <a:pt x="2180" y="2814"/>
                    <a:pt x="2811" y="2184"/>
                    <a:pt x="2811" y="1407"/>
                  </a:cubicBezTo>
                  <a:cubicBezTo>
                    <a:pt x="2811" y="631"/>
                    <a:pt x="2180" y="0"/>
                    <a:pt x="1404"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8" name="Google Shape;628;p38"/>
            <p:cNvSpPr/>
            <p:nvPr/>
          </p:nvSpPr>
          <p:spPr>
            <a:xfrm>
              <a:off x="8265191" y="3461530"/>
              <a:ext cx="113614" cy="113607"/>
            </a:xfrm>
            <a:custGeom>
              <a:avLst/>
              <a:gdLst/>
              <a:ahLst/>
              <a:cxnLst/>
              <a:rect l="l" t="t" r="r" b="b"/>
              <a:pathLst>
                <a:path w="2811" h="2811" extrusionOk="0">
                  <a:moveTo>
                    <a:pt x="1404" y="0"/>
                  </a:moveTo>
                  <a:cubicBezTo>
                    <a:pt x="628" y="0"/>
                    <a:pt x="1" y="627"/>
                    <a:pt x="1" y="1403"/>
                  </a:cubicBezTo>
                  <a:cubicBezTo>
                    <a:pt x="1" y="2180"/>
                    <a:pt x="628" y="2810"/>
                    <a:pt x="1404" y="2810"/>
                  </a:cubicBezTo>
                  <a:cubicBezTo>
                    <a:pt x="2180" y="2810"/>
                    <a:pt x="2811" y="2180"/>
                    <a:pt x="2811" y="1403"/>
                  </a:cubicBezTo>
                  <a:cubicBezTo>
                    <a:pt x="2811" y="627"/>
                    <a:pt x="2180" y="0"/>
                    <a:pt x="1404"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29" name="Google Shape;629;p3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17</a:t>
            </a:fld>
            <a:endParaRPr/>
          </a:p>
        </p:txBody>
      </p:sp>
      <p:sp>
        <p:nvSpPr>
          <p:cNvPr id="631" name="Google Shape;631;p38"/>
          <p:cNvSpPr txBox="1">
            <a:spLocks noGrp="1"/>
          </p:cNvSpPr>
          <p:nvPr>
            <p:ph type="title"/>
          </p:nvPr>
        </p:nvSpPr>
        <p:spPr>
          <a:xfrm>
            <a:off x="696514" y="2059352"/>
            <a:ext cx="7704000" cy="572700"/>
          </a:xfrm>
          <a:prstGeom prst="rect">
            <a:avLst/>
          </a:prstGeom>
          <a:noFill/>
          <a:ln>
            <a:noFill/>
          </a:ln>
        </p:spPr>
        <p:txBody>
          <a:bodyPr spcFirstLastPara="1" wrap="square" lIns="91425" tIns="91425" rIns="91425" bIns="91425" anchor="t" anchorCtr="0">
            <a:noAutofit/>
          </a:bodyPr>
          <a:lstStyle/>
          <a:p>
            <a:pPr algn="ctr"/>
            <a:r>
              <a:rPr lang="en" sz="3500"/>
              <a:t>Path 1</a:t>
            </a:r>
            <a:br>
              <a:rPr lang="en" sz="3500"/>
            </a:br>
            <a:r>
              <a:rPr lang="en" sz="3500"/>
              <a:t>CNV dataset</a:t>
            </a:r>
            <a:br>
              <a:rPr lang="en" sz="3500"/>
            </a:br>
            <a:endParaRPr lang="en" sz="3500"/>
          </a:p>
        </p:txBody>
      </p:sp>
    </p:spTree>
    <p:extLst>
      <p:ext uri="{BB962C8B-B14F-4D97-AF65-F5344CB8AC3E}">
        <p14:creationId xmlns:p14="http://schemas.microsoft.com/office/powerpoint/2010/main" xmlns="" val="41560316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35"/>
        <p:cNvGrpSpPr/>
        <p:nvPr/>
      </p:nvGrpSpPr>
      <p:grpSpPr>
        <a:xfrm>
          <a:off x="0" y="0"/>
          <a:ext cx="0" cy="0"/>
          <a:chOff x="0" y="0"/>
          <a:chExt cx="0" cy="0"/>
        </a:xfrm>
      </p:grpSpPr>
      <p:sp>
        <p:nvSpPr>
          <p:cNvPr id="636" name="Google Shape;636;p39"/>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p>
            <a:r>
              <a:rPr lang="en"/>
              <a:t>Data Summary </a:t>
            </a:r>
            <a:endParaRPr/>
          </a:p>
        </p:txBody>
      </p:sp>
      <p:sp>
        <p:nvSpPr>
          <p:cNvPr id="639" name="Google Shape;639;p39"/>
          <p:cNvSpPr/>
          <p:nvPr/>
        </p:nvSpPr>
        <p:spPr>
          <a:xfrm>
            <a:off x="8204963" y="4495800"/>
            <a:ext cx="104100" cy="1041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640" name="Google Shape;640;p39"/>
          <p:cNvGrpSpPr/>
          <p:nvPr/>
        </p:nvGrpSpPr>
        <p:grpSpPr>
          <a:xfrm>
            <a:off x="430822" y="3926383"/>
            <a:ext cx="858968" cy="911487"/>
            <a:chOff x="4775750" y="424625"/>
            <a:chExt cx="520650" cy="552450"/>
          </a:xfrm>
        </p:grpSpPr>
        <p:sp>
          <p:nvSpPr>
            <p:cNvPr id="641" name="Google Shape;641;p39"/>
            <p:cNvSpPr/>
            <p:nvPr/>
          </p:nvSpPr>
          <p:spPr>
            <a:xfrm>
              <a:off x="4812375" y="461225"/>
              <a:ext cx="276675" cy="239675"/>
            </a:xfrm>
            <a:custGeom>
              <a:avLst/>
              <a:gdLst/>
              <a:ahLst/>
              <a:cxnLst/>
              <a:rect l="l" t="t" r="r" b="b"/>
              <a:pathLst>
                <a:path w="11067" h="9587" fill="none" extrusionOk="0">
                  <a:moveTo>
                    <a:pt x="8302" y="1"/>
                  </a:moveTo>
                  <a:lnTo>
                    <a:pt x="2765" y="1"/>
                  </a:lnTo>
                  <a:lnTo>
                    <a:pt x="0" y="4792"/>
                  </a:lnTo>
                  <a:lnTo>
                    <a:pt x="2765" y="9587"/>
                  </a:lnTo>
                  <a:lnTo>
                    <a:pt x="8302" y="9587"/>
                  </a:lnTo>
                  <a:lnTo>
                    <a:pt x="11066" y="4792"/>
                  </a:lnTo>
                  <a:close/>
                </a:path>
              </a:pathLst>
            </a:custGeom>
            <a:solidFill>
              <a:schemeClr val="lt2"/>
            </a:solidFill>
            <a:ln w="19050" cap="flat" cmpd="sng">
              <a:solidFill>
                <a:schemeClr val="dk1"/>
              </a:solidFill>
              <a:prstDash val="solid"/>
              <a:miter lim="3823"/>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2" name="Google Shape;642;p39"/>
            <p:cNvSpPr/>
            <p:nvPr/>
          </p:nvSpPr>
          <p:spPr>
            <a:xfrm>
              <a:off x="4812375" y="700875"/>
              <a:ext cx="276675" cy="239600"/>
            </a:xfrm>
            <a:custGeom>
              <a:avLst/>
              <a:gdLst/>
              <a:ahLst/>
              <a:cxnLst/>
              <a:rect l="l" t="t" r="r" b="b"/>
              <a:pathLst>
                <a:path w="11067" h="9584" fill="none" extrusionOk="0">
                  <a:moveTo>
                    <a:pt x="8302" y="1"/>
                  </a:moveTo>
                  <a:lnTo>
                    <a:pt x="2765" y="1"/>
                  </a:lnTo>
                  <a:lnTo>
                    <a:pt x="0" y="4792"/>
                  </a:lnTo>
                  <a:lnTo>
                    <a:pt x="2765" y="9583"/>
                  </a:lnTo>
                  <a:lnTo>
                    <a:pt x="8302" y="9583"/>
                  </a:lnTo>
                  <a:lnTo>
                    <a:pt x="11066" y="4792"/>
                  </a:lnTo>
                  <a:close/>
                </a:path>
              </a:pathLst>
            </a:custGeom>
            <a:solidFill>
              <a:schemeClr val="lt2"/>
            </a:solidFill>
            <a:ln w="19050" cap="flat" cmpd="sng">
              <a:solidFill>
                <a:schemeClr val="dk1"/>
              </a:solidFill>
              <a:prstDash val="solid"/>
              <a:miter lim="3823"/>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3" name="Google Shape;643;p39"/>
            <p:cNvSpPr/>
            <p:nvPr/>
          </p:nvSpPr>
          <p:spPr>
            <a:xfrm>
              <a:off x="5019625" y="581000"/>
              <a:ext cx="276775" cy="239700"/>
            </a:xfrm>
            <a:custGeom>
              <a:avLst/>
              <a:gdLst/>
              <a:ahLst/>
              <a:cxnLst/>
              <a:rect l="l" t="t" r="r" b="b"/>
              <a:pathLst>
                <a:path w="11071" h="9588" fill="none" extrusionOk="0">
                  <a:moveTo>
                    <a:pt x="8302" y="1"/>
                  </a:moveTo>
                  <a:lnTo>
                    <a:pt x="2769" y="1"/>
                  </a:lnTo>
                  <a:lnTo>
                    <a:pt x="0" y="4796"/>
                  </a:lnTo>
                  <a:lnTo>
                    <a:pt x="2769" y="9587"/>
                  </a:lnTo>
                  <a:lnTo>
                    <a:pt x="8302" y="9587"/>
                  </a:lnTo>
                  <a:lnTo>
                    <a:pt x="11070" y="4796"/>
                  </a:lnTo>
                  <a:close/>
                </a:path>
              </a:pathLst>
            </a:custGeom>
            <a:solidFill>
              <a:schemeClr val="lt2"/>
            </a:solidFill>
            <a:ln w="19050" cap="flat" cmpd="sng">
              <a:solidFill>
                <a:schemeClr val="dk1"/>
              </a:solidFill>
              <a:prstDash val="solid"/>
              <a:miter lim="3823"/>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4" name="Google Shape;644;p39"/>
            <p:cNvSpPr/>
            <p:nvPr/>
          </p:nvSpPr>
          <p:spPr>
            <a:xfrm>
              <a:off x="4775750" y="544500"/>
              <a:ext cx="73175" cy="73150"/>
            </a:xfrm>
            <a:custGeom>
              <a:avLst/>
              <a:gdLst/>
              <a:ahLst/>
              <a:cxnLst/>
              <a:rect l="l" t="t" r="r" b="b"/>
              <a:pathLst>
                <a:path w="2927" h="2926" extrusionOk="0">
                  <a:moveTo>
                    <a:pt x="1465" y="0"/>
                  </a:moveTo>
                  <a:cubicBezTo>
                    <a:pt x="655" y="0"/>
                    <a:pt x="1" y="654"/>
                    <a:pt x="1" y="1461"/>
                  </a:cubicBezTo>
                  <a:cubicBezTo>
                    <a:pt x="1" y="2271"/>
                    <a:pt x="655" y="2925"/>
                    <a:pt x="1465" y="2925"/>
                  </a:cubicBezTo>
                  <a:cubicBezTo>
                    <a:pt x="2272" y="2925"/>
                    <a:pt x="2926" y="2271"/>
                    <a:pt x="2926" y="1461"/>
                  </a:cubicBezTo>
                  <a:cubicBezTo>
                    <a:pt x="2926" y="654"/>
                    <a:pt x="2272" y="0"/>
                    <a:pt x="1465"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5" name="Google Shape;645;p39"/>
            <p:cNvSpPr/>
            <p:nvPr/>
          </p:nvSpPr>
          <p:spPr>
            <a:xfrm>
              <a:off x="4775750" y="784050"/>
              <a:ext cx="73175" cy="73250"/>
            </a:xfrm>
            <a:custGeom>
              <a:avLst/>
              <a:gdLst/>
              <a:ahLst/>
              <a:cxnLst/>
              <a:rect l="l" t="t" r="r" b="b"/>
              <a:pathLst>
                <a:path w="2927" h="2930" extrusionOk="0">
                  <a:moveTo>
                    <a:pt x="1465" y="1"/>
                  </a:moveTo>
                  <a:cubicBezTo>
                    <a:pt x="655" y="1"/>
                    <a:pt x="1" y="658"/>
                    <a:pt x="1" y="1465"/>
                  </a:cubicBezTo>
                  <a:cubicBezTo>
                    <a:pt x="1" y="2272"/>
                    <a:pt x="655" y="2930"/>
                    <a:pt x="1465" y="2930"/>
                  </a:cubicBezTo>
                  <a:cubicBezTo>
                    <a:pt x="2272" y="2930"/>
                    <a:pt x="2926" y="2272"/>
                    <a:pt x="2926" y="1465"/>
                  </a:cubicBezTo>
                  <a:cubicBezTo>
                    <a:pt x="2926" y="658"/>
                    <a:pt x="2272" y="1"/>
                    <a:pt x="1465"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6" name="Google Shape;646;p39"/>
            <p:cNvSpPr/>
            <p:nvPr/>
          </p:nvSpPr>
          <p:spPr>
            <a:xfrm>
              <a:off x="5189975" y="544500"/>
              <a:ext cx="73150" cy="73150"/>
            </a:xfrm>
            <a:custGeom>
              <a:avLst/>
              <a:gdLst/>
              <a:ahLst/>
              <a:cxnLst/>
              <a:rect l="l" t="t" r="r" b="b"/>
              <a:pathLst>
                <a:path w="2926" h="2926" extrusionOk="0">
                  <a:moveTo>
                    <a:pt x="1461" y="0"/>
                  </a:moveTo>
                  <a:cubicBezTo>
                    <a:pt x="654" y="0"/>
                    <a:pt x="0" y="654"/>
                    <a:pt x="0" y="1461"/>
                  </a:cubicBezTo>
                  <a:cubicBezTo>
                    <a:pt x="0" y="2271"/>
                    <a:pt x="654" y="2925"/>
                    <a:pt x="1461" y="2925"/>
                  </a:cubicBezTo>
                  <a:cubicBezTo>
                    <a:pt x="2272" y="2925"/>
                    <a:pt x="2926" y="2271"/>
                    <a:pt x="2926" y="1461"/>
                  </a:cubicBezTo>
                  <a:cubicBezTo>
                    <a:pt x="2926" y="654"/>
                    <a:pt x="2272" y="0"/>
                    <a:pt x="1461"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7" name="Google Shape;647;p39"/>
            <p:cNvSpPr/>
            <p:nvPr/>
          </p:nvSpPr>
          <p:spPr>
            <a:xfrm>
              <a:off x="5189975" y="784050"/>
              <a:ext cx="73150" cy="73250"/>
            </a:xfrm>
            <a:custGeom>
              <a:avLst/>
              <a:gdLst/>
              <a:ahLst/>
              <a:cxnLst/>
              <a:rect l="l" t="t" r="r" b="b"/>
              <a:pathLst>
                <a:path w="2926" h="2930" extrusionOk="0">
                  <a:moveTo>
                    <a:pt x="1461" y="1"/>
                  </a:moveTo>
                  <a:cubicBezTo>
                    <a:pt x="654" y="1"/>
                    <a:pt x="0" y="658"/>
                    <a:pt x="0" y="1465"/>
                  </a:cubicBezTo>
                  <a:cubicBezTo>
                    <a:pt x="0" y="2272"/>
                    <a:pt x="654" y="2930"/>
                    <a:pt x="1461" y="2930"/>
                  </a:cubicBezTo>
                  <a:cubicBezTo>
                    <a:pt x="2272" y="2930"/>
                    <a:pt x="2926" y="2272"/>
                    <a:pt x="2926" y="1465"/>
                  </a:cubicBezTo>
                  <a:cubicBezTo>
                    <a:pt x="2926" y="658"/>
                    <a:pt x="2272" y="1"/>
                    <a:pt x="1461"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8" name="Google Shape;648;p39"/>
            <p:cNvSpPr/>
            <p:nvPr/>
          </p:nvSpPr>
          <p:spPr>
            <a:xfrm>
              <a:off x="4983000" y="424625"/>
              <a:ext cx="73250" cy="73250"/>
            </a:xfrm>
            <a:custGeom>
              <a:avLst/>
              <a:gdLst/>
              <a:ahLst/>
              <a:cxnLst/>
              <a:rect l="l" t="t" r="r" b="b"/>
              <a:pathLst>
                <a:path w="2930" h="2930" extrusionOk="0">
                  <a:moveTo>
                    <a:pt x="1465" y="0"/>
                  </a:moveTo>
                  <a:cubicBezTo>
                    <a:pt x="659" y="0"/>
                    <a:pt x="1" y="658"/>
                    <a:pt x="1" y="1465"/>
                  </a:cubicBezTo>
                  <a:cubicBezTo>
                    <a:pt x="1" y="2271"/>
                    <a:pt x="659" y="2929"/>
                    <a:pt x="1465" y="2929"/>
                  </a:cubicBezTo>
                  <a:cubicBezTo>
                    <a:pt x="2272" y="2929"/>
                    <a:pt x="2930" y="2271"/>
                    <a:pt x="2930" y="1465"/>
                  </a:cubicBezTo>
                  <a:cubicBezTo>
                    <a:pt x="2930" y="658"/>
                    <a:pt x="2272" y="0"/>
                    <a:pt x="1465"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9" name="Google Shape;649;p39"/>
            <p:cNvSpPr/>
            <p:nvPr/>
          </p:nvSpPr>
          <p:spPr>
            <a:xfrm>
              <a:off x="4983000" y="664275"/>
              <a:ext cx="73250" cy="73150"/>
            </a:xfrm>
            <a:custGeom>
              <a:avLst/>
              <a:gdLst/>
              <a:ahLst/>
              <a:cxnLst/>
              <a:rect l="l" t="t" r="r" b="b"/>
              <a:pathLst>
                <a:path w="2930" h="2926" extrusionOk="0">
                  <a:moveTo>
                    <a:pt x="1465" y="0"/>
                  </a:moveTo>
                  <a:cubicBezTo>
                    <a:pt x="659" y="0"/>
                    <a:pt x="1" y="654"/>
                    <a:pt x="1" y="1465"/>
                  </a:cubicBezTo>
                  <a:cubicBezTo>
                    <a:pt x="1" y="2272"/>
                    <a:pt x="659" y="2926"/>
                    <a:pt x="1465" y="2926"/>
                  </a:cubicBezTo>
                  <a:cubicBezTo>
                    <a:pt x="2272" y="2926"/>
                    <a:pt x="2930" y="2272"/>
                    <a:pt x="2930" y="1465"/>
                  </a:cubicBezTo>
                  <a:cubicBezTo>
                    <a:pt x="2930" y="654"/>
                    <a:pt x="2272" y="0"/>
                    <a:pt x="1465"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0" name="Google Shape;650;p39"/>
            <p:cNvSpPr/>
            <p:nvPr/>
          </p:nvSpPr>
          <p:spPr>
            <a:xfrm>
              <a:off x="4983000" y="903925"/>
              <a:ext cx="73250" cy="73150"/>
            </a:xfrm>
            <a:custGeom>
              <a:avLst/>
              <a:gdLst/>
              <a:ahLst/>
              <a:cxnLst/>
              <a:rect l="l" t="t" r="r" b="b"/>
              <a:pathLst>
                <a:path w="2930" h="2926" extrusionOk="0">
                  <a:moveTo>
                    <a:pt x="1465" y="1"/>
                  </a:moveTo>
                  <a:cubicBezTo>
                    <a:pt x="659" y="1"/>
                    <a:pt x="1" y="654"/>
                    <a:pt x="1" y="1461"/>
                  </a:cubicBezTo>
                  <a:cubicBezTo>
                    <a:pt x="1" y="2272"/>
                    <a:pt x="659" y="2926"/>
                    <a:pt x="1465" y="2926"/>
                  </a:cubicBezTo>
                  <a:cubicBezTo>
                    <a:pt x="2272" y="2926"/>
                    <a:pt x="2930" y="2272"/>
                    <a:pt x="2930" y="1461"/>
                  </a:cubicBezTo>
                  <a:cubicBezTo>
                    <a:pt x="2930" y="654"/>
                    <a:pt x="2272" y="1"/>
                    <a:pt x="1465"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51" name="Google Shape;651;p3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18</a:t>
            </a:fld>
            <a:endParaRPr/>
          </a:p>
        </p:txBody>
      </p:sp>
      <p:pic>
        <p:nvPicPr>
          <p:cNvPr id="2" name="Picture 1" descr="A graph showing a number of samples&#10;&#10;Description automatically generated">
            <a:extLst>
              <a:ext uri="{FF2B5EF4-FFF2-40B4-BE49-F238E27FC236}">
                <a16:creationId xmlns:a16="http://schemas.microsoft.com/office/drawing/2014/main" xmlns="" id="{33676ABF-7CD6-0ADC-CE3B-E45B918B0457}"/>
              </a:ext>
            </a:extLst>
          </p:cNvPr>
          <p:cNvPicPr>
            <a:picLocks noChangeAspect="1"/>
          </p:cNvPicPr>
          <p:nvPr/>
        </p:nvPicPr>
        <p:blipFill>
          <a:blip r:embed="rId3"/>
          <a:stretch>
            <a:fillRect/>
          </a:stretch>
        </p:blipFill>
        <p:spPr>
          <a:xfrm>
            <a:off x="2885617" y="1389333"/>
            <a:ext cx="3372982" cy="3209779"/>
          </a:xfrm>
          <a:prstGeom prst="rect">
            <a:avLst/>
          </a:prstGeom>
        </p:spPr>
      </p:pic>
    </p:spTree>
    <p:extLst>
      <p:ext uri="{BB962C8B-B14F-4D97-AF65-F5344CB8AC3E}">
        <p14:creationId xmlns:p14="http://schemas.microsoft.com/office/powerpoint/2010/main" xmlns="" val="4857017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09078D22-1388-25CD-ADD5-EB687BD9A01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19</a:t>
            </a:fld>
            <a:endParaRPr lang="en"/>
          </a:p>
        </p:txBody>
      </p:sp>
      <p:pic>
        <p:nvPicPr>
          <p:cNvPr id="2050" name="Picture 2" descr="The flowchart of SMOTE-ENN algorithm.">
            <a:extLst>
              <a:ext uri="{FF2B5EF4-FFF2-40B4-BE49-F238E27FC236}">
                <a16:creationId xmlns:a16="http://schemas.microsoft.com/office/drawing/2014/main" xmlns="" id="{A75C47F6-541D-24F4-176E-3735C416C10C}"/>
              </a:ext>
            </a:extLst>
          </p:cNvPr>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3206498" y="1231948"/>
            <a:ext cx="2731004" cy="3363152"/>
          </a:xfrm>
          <a:prstGeom prst="rect">
            <a:avLst/>
          </a:prstGeom>
          <a:noFill/>
          <a:extLst>
            <a:ext uri="{909E8E84-426E-40DD-AFC4-6F175D3DCCD1}">
              <a14:hiddenFill xmlns:a14="http://schemas.microsoft.com/office/drawing/2010/main" xmlns="">
                <a:solidFill>
                  <a:srgbClr val="FFFFFF"/>
                </a:solidFill>
              </a14:hiddenFill>
            </a:ext>
          </a:extLst>
        </p:spPr>
      </p:pic>
      <p:sp>
        <p:nvSpPr>
          <p:cNvPr id="3" name="Google Shape;792;p47">
            <a:extLst>
              <a:ext uri="{FF2B5EF4-FFF2-40B4-BE49-F238E27FC236}">
                <a16:creationId xmlns:a16="http://schemas.microsoft.com/office/drawing/2014/main" xmlns="" id="{7A66B09E-C300-3E26-A855-2EA032535E11}"/>
              </a:ext>
            </a:extLst>
          </p:cNvPr>
          <p:cNvSpPr txBox="1"/>
          <p:nvPr/>
        </p:nvSpPr>
        <p:spPr>
          <a:xfrm>
            <a:off x="2085188" y="4710600"/>
            <a:ext cx="4710300" cy="269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800">
                <a:solidFill>
                  <a:schemeClr val="dk1"/>
                </a:solidFill>
                <a:latin typeface="Albert Sans"/>
                <a:ea typeface="Albert Sans"/>
                <a:cs typeface="Albert Sans"/>
                <a:sym typeface="Albert Sans"/>
                <a:hlinkClick r:id="rId4"/>
              </a:rPr>
              <a:t>https://www.researchgate.net/figure/The-flowchart-of-SMOTE-ENN-algorithm_fig5_334983308</a:t>
            </a:r>
            <a:endParaRPr sz="800">
              <a:solidFill>
                <a:schemeClr val="dk1"/>
              </a:solidFill>
              <a:latin typeface="Albert Sans"/>
              <a:ea typeface="Albert Sans"/>
              <a:cs typeface="Albert Sans"/>
              <a:sym typeface="Albert Sans"/>
            </a:endParaRPr>
          </a:p>
        </p:txBody>
      </p:sp>
      <p:sp>
        <p:nvSpPr>
          <p:cNvPr id="5" name="Google Shape;631;p38">
            <a:extLst>
              <a:ext uri="{FF2B5EF4-FFF2-40B4-BE49-F238E27FC236}">
                <a16:creationId xmlns:a16="http://schemas.microsoft.com/office/drawing/2014/main" xmlns="" id="{78317D7E-B425-EA07-0563-4044AF001781}"/>
              </a:ext>
            </a:extLst>
          </p:cNvPr>
          <p:cNvSpPr txBox="1">
            <a:spLocks/>
          </p:cNvSpPr>
          <p:nvPr/>
        </p:nvSpPr>
        <p:spPr>
          <a:xfrm>
            <a:off x="720000" y="548400"/>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3500"/>
            </a:pPr>
            <a:r>
              <a:rPr lang="en-US" sz="3500" b="1">
                <a:solidFill>
                  <a:schemeClr val="tx1"/>
                </a:solidFill>
                <a:latin typeface="Barlow" panose="00000500000000000000" pitchFamily="2" charset="0"/>
              </a:rPr>
              <a:t>SMOTE ENN</a:t>
            </a:r>
          </a:p>
        </p:txBody>
      </p:sp>
    </p:spTree>
    <p:extLst>
      <p:ext uri="{BB962C8B-B14F-4D97-AF65-F5344CB8AC3E}">
        <p14:creationId xmlns:p14="http://schemas.microsoft.com/office/powerpoint/2010/main" xmlns="" val="30772285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sp>
        <p:nvSpPr>
          <p:cNvPr id="423" name="Google Shape;423;p34"/>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500"/>
              <a:buNone/>
            </a:pPr>
            <a:r>
              <a:rPr lang="en"/>
              <a:t>Table of contents</a:t>
            </a:r>
            <a:endParaRPr/>
          </a:p>
        </p:txBody>
      </p:sp>
      <p:sp>
        <p:nvSpPr>
          <p:cNvPr id="424" name="Google Shape;424;p34"/>
          <p:cNvSpPr txBox="1">
            <a:spLocks noGrp="1"/>
          </p:cNvSpPr>
          <p:nvPr>
            <p:ph type="subTitle" idx="3"/>
          </p:nvPr>
        </p:nvSpPr>
        <p:spPr>
          <a:xfrm>
            <a:off x="720000" y="3866175"/>
            <a:ext cx="2441700" cy="572700"/>
          </a:xfrm>
          <a:prstGeom prst="rect">
            <a:avLst/>
          </a:prstGeom>
          <a:noFill/>
          <a:ln>
            <a:noFill/>
          </a:ln>
        </p:spPr>
        <p:txBody>
          <a:bodyPr spcFirstLastPara="1" wrap="square" lIns="91425" tIns="91425" rIns="91425" bIns="91425" anchor="t" anchorCtr="0">
            <a:noAutofit/>
          </a:bodyPr>
          <a:lstStyle/>
          <a:p>
            <a:pPr marL="0" indent="0"/>
            <a:r>
              <a:rPr lang="en"/>
              <a:t>Goal, Pipeline</a:t>
            </a:r>
          </a:p>
          <a:p>
            <a:pPr marL="0" lvl="0" indent="0" algn="l" rtl="0">
              <a:spcBef>
                <a:spcPts val="0"/>
              </a:spcBef>
              <a:spcAft>
                <a:spcPts val="0"/>
              </a:spcAft>
              <a:buSzPts val="1400"/>
              <a:buNone/>
            </a:pPr>
            <a:endParaRPr/>
          </a:p>
        </p:txBody>
      </p:sp>
      <p:sp>
        <p:nvSpPr>
          <p:cNvPr id="426" name="Google Shape;426;p34"/>
          <p:cNvSpPr txBox="1">
            <a:spLocks noGrp="1"/>
          </p:cNvSpPr>
          <p:nvPr>
            <p:ph type="subTitle" idx="2"/>
          </p:nvPr>
        </p:nvSpPr>
        <p:spPr>
          <a:xfrm>
            <a:off x="3351157" y="2132993"/>
            <a:ext cx="2441700" cy="572700"/>
          </a:xfrm>
          <a:prstGeom prst="rect">
            <a:avLst/>
          </a:prstGeom>
          <a:noFill/>
          <a:ln>
            <a:noFill/>
          </a:ln>
        </p:spPr>
        <p:txBody>
          <a:bodyPr spcFirstLastPara="1" wrap="square" lIns="91425" tIns="91425" rIns="91425" bIns="91425" anchor="t" anchorCtr="0">
            <a:noAutofit/>
          </a:bodyPr>
          <a:lstStyle/>
          <a:p>
            <a:pPr marL="0" indent="0">
              <a:lnSpc>
                <a:spcPct val="114999"/>
              </a:lnSpc>
            </a:pPr>
            <a:r>
              <a:rPr lang="en">
                <a:latin typeface="Segoe UI"/>
                <a:cs typeface="Segoe UI"/>
              </a:rPr>
              <a:t>Genomic &amp; Transcriptomic</a:t>
            </a:r>
            <a:endParaRPr lang="en-US">
              <a:latin typeface="Segoe UI"/>
              <a:cs typeface="Segoe UI"/>
            </a:endParaRPr>
          </a:p>
          <a:p>
            <a:pPr marL="0" indent="0">
              <a:lnSpc>
                <a:spcPct val="114999"/>
              </a:lnSpc>
            </a:pPr>
            <a:endParaRPr lang="en-US">
              <a:latin typeface="Segoe UI"/>
              <a:cs typeface="Segoe UI"/>
            </a:endParaRPr>
          </a:p>
          <a:p>
            <a:pPr marL="0" indent="0">
              <a:lnSpc>
                <a:spcPct val="114999"/>
              </a:lnSpc>
            </a:pPr>
            <a:endParaRPr lang="en">
              <a:latin typeface="Segoe UI"/>
              <a:cs typeface="Segoe UI"/>
            </a:endParaRPr>
          </a:p>
          <a:p>
            <a:pPr marL="0" indent="0">
              <a:lnSpc>
                <a:spcPct val="114999"/>
              </a:lnSpc>
            </a:pPr>
            <a:endParaRPr lang="en-US">
              <a:latin typeface="Segoe UI"/>
              <a:cs typeface="Segoe UI"/>
            </a:endParaRPr>
          </a:p>
          <a:p>
            <a:pPr marL="0" lvl="0" indent="0" algn="l">
              <a:lnSpc>
                <a:spcPct val="114999"/>
              </a:lnSpc>
              <a:spcBef>
                <a:spcPts val="0"/>
              </a:spcBef>
              <a:spcAft>
                <a:spcPts val="0"/>
              </a:spcAft>
              <a:buSzPts val="1400"/>
              <a:buNone/>
            </a:pPr>
            <a:endParaRPr lang="en"/>
          </a:p>
        </p:txBody>
      </p:sp>
      <p:sp>
        <p:nvSpPr>
          <p:cNvPr id="427" name="Google Shape;427;p34"/>
          <p:cNvSpPr txBox="1">
            <a:spLocks noGrp="1"/>
          </p:cNvSpPr>
          <p:nvPr>
            <p:ph type="subTitle" idx="4"/>
          </p:nvPr>
        </p:nvSpPr>
        <p:spPr>
          <a:xfrm>
            <a:off x="3351157" y="3866175"/>
            <a:ext cx="2441700" cy="572700"/>
          </a:xfrm>
          <a:prstGeom prst="rect">
            <a:avLst/>
          </a:prstGeom>
          <a:noFill/>
          <a:ln>
            <a:noFill/>
          </a:ln>
        </p:spPr>
        <p:txBody>
          <a:bodyPr spcFirstLastPara="1" wrap="square" lIns="91425" tIns="91425" rIns="91425" bIns="91425" anchor="t" anchorCtr="0">
            <a:noAutofit/>
          </a:bodyPr>
          <a:lstStyle/>
          <a:p>
            <a:pPr marL="0" indent="0">
              <a:lnSpc>
                <a:spcPct val="114999"/>
              </a:lnSpc>
            </a:pPr>
            <a:r>
              <a:rPr lang="en"/>
              <a:t>GCNN &amp; LRP</a:t>
            </a:r>
            <a:endParaRPr lang="en-US"/>
          </a:p>
        </p:txBody>
      </p:sp>
      <p:sp>
        <p:nvSpPr>
          <p:cNvPr id="428" name="Google Shape;428;p34"/>
          <p:cNvSpPr txBox="1">
            <a:spLocks noGrp="1"/>
          </p:cNvSpPr>
          <p:nvPr>
            <p:ph type="subTitle" idx="5"/>
          </p:nvPr>
        </p:nvSpPr>
        <p:spPr>
          <a:xfrm>
            <a:off x="5982297" y="2132993"/>
            <a:ext cx="2441700" cy="572700"/>
          </a:xfrm>
          <a:prstGeom prst="rect">
            <a:avLst/>
          </a:prstGeom>
          <a:noFill/>
          <a:ln>
            <a:noFill/>
          </a:ln>
        </p:spPr>
        <p:txBody>
          <a:bodyPr spcFirstLastPara="1" wrap="square" lIns="91425" tIns="91425" rIns="91425" bIns="91425" anchor="t" anchorCtr="0">
            <a:noAutofit/>
          </a:bodyPr>
          <a:lstStyle/>
          <a:p>
            <a:pPr marL="0" indent="0">
              <a:lnSpc>
                <a:spcPct val="114999"/>
              </a:lnSpc>
            </a:pPr>
            <a:r>
              <a:rPr lang="en"/>
              <a:t>Domain specific terms</a:t>
            </a:r>
            <a:endParaRPr lang="en-US"/>
          </a:p>
        </p:txBody>
      </p:sp>
      <p:sp>
        <p:nvSpPr>
          <p:cNvPr id="430" name="Google Shape;430;p34"/>
          <p:cNvSpPr txBox="1">
            <a:spLocks noGrp="1"/>
          </p:cNvSpPr>
          <p:nvPr>
            <p:ph type="title" idx="7"/>
          </p:nvPr>
        </p:nvSpPr>
        <p:spPr>
          <a:xfrm>
            <a:off x="720000" y="1351850"/>
            <a:ext cx="2441700" cy="4476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000"/>
              <a:buNone/>
            </a:pPr>
            <a:r>
              <a:rPr lang="en"/>
              <a:t>01</a:t>
            </a:r>
            <a:endParaRPr/>
          </a:p>
        </p:txBody>
      </p:sp>
      <p:sp>
        <p:nvSpPr>
          <p:cNvPr id="431" name="Google Shape;431;p34"/>
          <p:cNvSpPr txBox="1">
            <a:spLocks noGrp="1"/>
          </p:cNvSpPr>
          <p:nvPr>
            <p:ph type="title" idx="8"/>
          </p:nvPr>
        </p:nvSpPr>
        <p:spPr>
          <a:xfrm>
            <a:off x="720000" y="3084449"/>
            <a:ext cx="2441700" cy="4476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000"/>
              <a:buNone/>
            </a:pPr>
            <a:r>
              <a:rPr lang="en"/>
              <a:t>04</a:t>
            </a:r>
            <a:endParaRPr/>
          </a:p>
        </p:txBody>
      </p:sp>
      <p:sp>
        <p:nvSpPr>
          <p:cNvPr id="432" name="Google Shape;432;p34"/>
          <p:cNvSpPr txBox="1">
            <a:spLocks noGrp="1"/>
          </p:cNvSpPr>
          <p:nvPr>
            <p:ph type="title" idx="9"/>
          </p:nvPr>
        </p:nvSpPr>
        <p:spPr>
          <a:xfrm>
            <a:off x="3351162" y="1351850"/>
            <a:ext cx="2441700" cy="4476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000"/>
              <a:buNone/>
            </a:pPr>
            <a:r>
              <a:rPr lang="en"/>
              <a:t>02</a:t>
            </a:r>
            <a:endParaRPr/>
          </a:p>
        </p:txBody>
      </p:sp>
      <p:sp>
        <p:nvSpPr>
          <p:cNvPr id="433" name="Google Shape;433;p34"/>
          <p:cNvSpPr txBox="1">
            <a:spLocks noGrp="1"/>
          </p:cNvSpPr>
          <p:nvPr>
            <p:ph type="title" idx="13"/>
          </p:nvPr>
        </p:nvSpPr>
        <p:spPr>
          <a:xfrm>
            <a:off x="3351162" y="3084450"/>
            <a:ext cx="2441700" cy="4476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000"/>
              <a:buNone/>
            </a:pPr>
            <a:r>
              <a:rPr lang="en"/>
              <a:t>05</a:t>
            </a:r>
            <a:endParaRPr/>
          </a:p>
        </p:txBody>
      </p:sp>
      <p:sp>
        <p:nvSpPr>
          <p:cNvPr id="434" name="Google Shape;434;p34"/>
          <p:cNvSpPr txBox="1">
            <a:spLocks noGrp="1"/>
          </p:cNvSpPr>
          <p:nvPr>
            <p:ph type="title" idx="14"/>
          </p:nvPr>
        </p:nvSpPr>
        <p:spPr>
          <a:xfrm>
            <a:off x="5982301" y="1351850"/>
            <a:ext cx="2441700" cy="4476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000"/>
              <a:buNone/>
            </a:pPr>
            <a:r>
              <a:rPr lang="en"/>
              <a:t>03</a:t>
            </a:r>
            <a:endParaRPr/>
          </a:p>
        </p:txBody>
      </p:sp>
      <p:sp>
        <p:nvSpPr>
          <p:cNvPr id="435" name="Google Shape;435;p34"/>
          <p:cNvSpPr txBox="1">
            <a:spLocks noGrp="1"/>
          </p:cNvSpPr>
          <p:nvPr>
            <p:ph type="title" idx="15"/>
          </p:nvPr>
        </p:nvSpPr>
        <p:spPr>
          <a:xfrm>
            <a:off x="5982301" y="3084449"/>
            <a:ext cx="2441700" cy="4476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000"/>
              <a:buNone/>
            </a:pPr>
            <a:r>
              <a:rPr lang="en"/>
              <a:t>06</a:t>
            </a:r>
            <a:endParaRPr/>
          </a:p>
        </p:txBody>
      </p:sp>
      <p:sp>
        <p:nvSpPr>
          <p:cNvPr id="436" name="Google Shape;436;p34"/>
          <p:cNvSpPr txBox="1">
            <a:spLocks noGrp="1"/>
          </p:cNvSpPr>
          <p:nvPr>
            <p:ph type="subTitle" idx="16"/>
          </p:nvPr>
        </p:nvSpPr>
        <p:spPr>
          <a:xfrm>
            <a:off x="720000" y="1724912"/>
            <a:ext cx="2441700" cy="484800"/>
          </a:xfrm>
          <a:prstGeom prst="rect">
            <a:avLst/>
          </a:prstGeom>
          <a:noFill/>
          <a:ln>
            <a:noFill/>
          </a:ln>
        </p:spPr>
        <p:txBody>
          <a:bodyPr spcFirstLastPara="1" wrap="square" lIns="91425" tIns="91425" rIns="91425" bIns="91425" anchor="b" anchorCtr="0">
            <a:noAutofit/>
          </a:bodyPr>
          <a:lstStyle/>
          <a:p>
            <a:pPr marL="0" indent="0"/>
            <a:r>
              <a:rPr lang="en"/>
              <a:t>Problem</a:t>
            </a:r>
          </a:p>
        </p:txBody>
      </p:sp>
      <p:sp>
        <p:nvSpPr>
          <p:cNvPr id="437" name="Google Shape;437;p34"/>
          <p:cNvSpPr txBox="1">
            <a:spLocks noGrp="1"/>
          </p:cNvSpPr>
          <p:nvPr>
            <p:ph type="subTitle" idx="17"/>
          </p:nvPr>
        </p:nvSpPr>
        <p:spPr>
          <a:xfrm>
            <a:off x="3351157" y="1724912"/>
            <a:ext cx="2441700" cy="484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SzPts val="2400"/>
              <a:buNone/>
            </a:pPr>
            <a:r>
              <a:rPr lang="en"/>
              <a:t>Data</a:t>
            </a:r>
          </a:p>
        </p:txBody>
      </p:sp>
      <p:sp>
        <p:nvSpPr>
          <p:cNvPr id="438" name="Google Shape;438;p34"/>
          <p:cNvSpPr txBox="1">
            <a:spLocks noGrp="1"/>
          </p:cNvSpPr>
          <p:nvPr>
            <p:ph type="subTitle" idx="18"/>
          </p:nvPr>
        </p:nvSpPr>
        <p:spPr>
          <a:xfrm>
            <a:off x="5982297" y="1724912"/>
            <a:ext cx="2441700" cy="484800"/>
          </a:xfrm>
          <a:prstGeom prst="rect">
            <a:avLst/>
          </a:prstGeom>
          <a:noFill/>
          <a:ln>
            <a:noFill/>
          </a:ln>
        </p:spPr>
        <p:txBody>
          <a:bodyPr spcFirstLastPara="1" wrap="square" lIns="91425" tIns="91425" rIns="91425" bIns="91425" anchor="b" anchorCtr="0">
            <a:noAutofit/>
          </a:bodyPr>
          <a:lstStyle/>
          <a:p>
            <a:pPr marL="0" indent="0"/>
            <a:r>
              <a:rPr lang="en"/>
              <a:t>Terminology</a:t>
            </a:r>
          </a:p>
        </p:txBody>
      </p:sp>
      <p:sp>
        <p:nvSpPr>
          <p:cNvPr id="439" name="Google Shape;439;p34"/>
          <p:cNvSpPr txBox="1">
            <a:spLocks noGrp="1"/>
          </p:cNvSpPr>
          <p:nvPr>
            <p:ph type="subTitle" idx="19"/>
          </p:nvPr>
        </p:nvSpPr>
        <p:spPr>
          <a:xfrm>
            <a:off x="720000" y="3457575"/>
            <a:ext cx="2441700" cy="484800"/>
          </a:xfrm>
          <a:prstGeom prst="rect">
            <a:avLst/>
          </a:prstGeom>
          <a:noFill/>
          <a:ln>
            <a:noFill/>
          </a:ln>
        </p:spPr>
        <p:txBody>
          <a:bodyPr spcFirstLastPara="1" wrap="square" lIns="91425" tIns="91425" rIns="91425" bIns="91425" anchor="b" anchorCtr="0">
            <a:noAutofit/>
          </a:bodyPr>
          <a:lstStyle/>
          <a:p>
            <a:pPr marL="0" indent="0"/>
            <a:r>
              <a:rPr lang="en"/>
              <a:t>Theme Paper</a:t>
            </a:r>
            <a:endParaRPr lang="en-US"/>
          </a:p>
        </p:txBody>
      </p:sp>
      <p:sp>
        <p:nvSpPr>
          <p:cNvPr id="440" name="Google Shape;440;p34"/>
          <p:cNvSpPr txBox="1">
            <a:spLocks noGrp="1"/>
          </p:cNvSpPr>
          <p:nvPr>
            <p:ph type="subTitle" idx="20"/>
          </p:nvPr>
        </p:nvSpPr>
        <p:spPr>
          <a:xfrm>
            <a:off x="3351157" y="3457575"/>
            <a:ext cx="2441700" cy="484800"/>
          </a:xfrm>
          <a:prstGeom prst="rect">
            <a:avLst/>
          </a:prstGeom>
          <a:noFill/>
          <a:ln>
            <a:noFill/>
          </a:ln>
        </p:spPr>
        <p:txBody>
          <a:bodyPr spcFirstLastPara="1" wrap="square" lIns="91425" tIns="91425" rIns="91425" bIns="91425" anchor="b" anchorCtr="0">
            <a:noAutofit/>
          </a:bodyPr>
          <a:lstStyle/>
          <a:p>
            <a:pPr marL="0" lvl="0" indent="0" algn="l">
              <a:spcBef>
                <a:spcPts val="0"/>
              </a:spcBef>
              <a:spcAft>
                <a:spcPts val="0"/>
              </a:spcAft>
              <a:buNone/>
            </a:pPr>
            <a:r>
              <a:rPr lang="en"/>
              <a:t>Methods</a:t>
            </a:r>
            <a:endParaRPr lang="en-US"/>
          </a:p>
        </p:txBody>
      </p:sp>
      <p:sp>
        <p:nvSpPr>
          <p:cNvPr id="441" name="Google Shape;441;p34"/>
          <p:cNvSpPr txBox="1">
            <a:spLocks noGrp="1"/>
          </p:cNvSpPr>
          <p:nvPr>
            <p:ph type="subTitle" idx="21"/>
          </p:nvPr>
        </p:nvSpPr>
        <p:spPr>
          <a:xfrm>
            <a:off x="5982297" y="3457575"/>
            <a:ext cx="2441700" cy="484800"/>
          </a:xfrm>
          <a:prstGeom prst="rect">
            <a:avLst/>
          </a:prstGeom>
          <a:noFill/>
          <a:ln>
            <a:noFill/>
          </a:ln>
        </p:spPr>
        <p:txBody>
          <a:bodyPr spcFirstLastPara="1" wrap="square" lIns="91425" tIns="91425" rIns="91425" bIns="91425" anchor="b" anchorCtr="0">
            <a:noAutofit/>
          </a:bodyPr>
          <a:lstStyle/>
          <a:p>
            <a:pPr marL="0" indent="0"/>
            <a:r>
              <a:rPr lang="en">
                <a:latin typeface="Segoe UI"/>
                <a:cs typeface="Segoe UI"/>
              </a:rPr>
              <a:t>Results</a:t>
            </a:r>
          </a:p>
        </p:txBody>
      </p:sp>
      <p:grpSp>
        <p:nvGrpSpPr>
          <p:cNvPr id="442" name="Google Shape;442;p34"/>
          <p:cNvGrpSpPr/>
          <p:nvPr/>
        </p:nvGrpSpPr>
        <p:grpSpPr>
          <a:xfrm>
            <a:off x="7674829" y="445025"/>
            <a:ext cx="858968" cy="911487"/>
            <a:chOff x="4775750" y="424625"/>
            <a:chExt cx="520650" cy="552450"/>
          </a:xfrm>
        </p:grpSpPr>
        <p:sp>
          <p:nvSpPr>
            <p:cNvPr id="443" name="Google Shape;443;p34"/>
            <p:cNvSpPr/>
            <p:nvPr/>
          </p:nvSpPr>
          <p:spPr>
            <a:xfrm>
              <a:off x="4812375" y="461225"/>
              <a:ext cx="276675" cy="239675"/>
            </a:xfrm>
            <a:custGeom>
              <a:avLst/>
              <a:gdLst/>
              <a:ahLst/>
              <a:cxnLst/>
              <a:rect l="l" t="t" r="r" b="b"/>
              <a:pathLst>
                <a:path w="11067" h="9587" fill="none" extrusionOk="0">
                  <a:moveTo>
                    <a:pt x="8302" y="1"/>
                  </a:moveTo>
                  <a:lnTo>
                    <a:pt x="2765" y="1"/>
                  </a:lnTo>
                  <a:lnTo>
                    <a:pt x="0" y="4792"/>
                  </a:lnTo>
                  <a:lnTo>
                    <a:pt x="2765" y="9587"/>
                  </a:lnTo>
                  <a:lnTo>
                    <a:pt x="8302" y="9587"/>
                  </a:lnTo>
                  <a:lnTo>
                    <a:pt x="11066" y="4792"/>
                  </a:lnTo>
                  <a:close/>
                </a:path>
              </a:pathLst>
            </a:custGeom>
            <a:solidFill>
              <a:schemeClr val="lt2"/>
            </a:solidFill>
            <a:ln w="19050" cap="flat" cmpd="sng">
              <a:solidFill>
                <a:schemeClr val="dk1"/>
              </a:solidFill>
              <a:prstDash val="solid"/>
              <a:miter lim="3823"/>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4" name="Google Shape;444;p34"/>
            <p:cNvSpPr/>
            <p:nvPr/>
          </p:nvSpPr>
          <p:spPr>
            <a:xfrm>
              <a:off x="4812375" y="700875"/>
              <a:ext cx="276675" cy="239600"/>
            </a:xfrm>
            <a:custGeom>
              <a:avLst/>
              <a:gdLst/>
              <a:ahLst/>
              <a:cxnLst/>
              <a:rect l="l" t="t" r="r" b="b"/>
              <a:pathLst>
                <a:path w="11067" h="9584" fill="none" extrusionOk="0">
                  <a:moveTo>
                    <a:pt x="8302" y="1"/>
                  </a:moveTo>
                  <a:lnTo>
                    <a:pt x="2765" y="1"/>
                  </a:lnTo>
                  <a:lnTo>
                    <a:pt x="0" y="4792"/>
                  </a:lnTo>
                  <a:lnTo>
                    <a:pt x="2765" y="9583"/>
                  </a:lnTo>
                  <a:lnTo>
                    <a:pt x="8302" y="9583"/>
                  </a:lnTo>
                  <a:lnTo>
                    <a:pt x="11066" y="4792"/>
                  </a:lnTo>
                  <a:close/>
                </a:path>
              </a:pathLst>
            </a:custGeom>
            <a:solidFill>
              <a:schemeClr val="lt2"/>
            </a:solidFill>
            <a:ln w="19050" cap="flat" cmpd="sng">
              <a:solidFill>
                <a:schemeClr val="dk1"/>
              </a:solidFill>
              <a:prstDash val="solid"/>
              <a:miter lim="3823"/>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5" name="Google Shape;445;p34"/>
            <p:cNvSpPr/>
            <p:nvPr/>
          </p:nvSpPr>
          <p:spPr>
            <a:xfrm>
              <a:off x="5019625" y="581000"/>
              <a:ext cx="276775" cy="239700"/>
            </a:xfrm>
            <a:custGeom>
              <a:avLst/>
              <a:gdLst/>
              <a:ahLst/>
              <a:cxnLst/>
              <a:rect l="l" t="t" r="r" b="b"/>
              <a:pathLst>
                <a:path w="11071" h="9588" fill="none" extrusionOk="0">
                  <a:moveTo>
                    <a:pt x="8302" y="1"/>
                  </a:moveTo>
                  <a:lnTo>
                    <a:pt x="2769" y="1"/>
                  </a:lnTo>
                  <a:lnTo>
                    <a:pt x="0" y="4796"/>
                  </a:lnTo>
                  <a:lnTo>
                    <a:pt x="2769" y="9587"/>
                  </a:lnTo>
                  <a:lnTo>
                    <a:pt x="8302" y="9587"/>
                  </a:lnTo>
                  <a:lnTo>
                    <a:pt x="11070" y="4796"/>
                  </a:lnTo>
                  <a:close/>
                </a:path>
              </a:pathLst>
            </a:custGeom>
            <a:solidFill>
              <a:schemeClr val="lt2"/>
            </a:solidFill>
            <a:ln w="19050" cap="flat" cmpd="sng">
              <a:solidFill>
                <a:schemeClr val="dk1"/>
              </a:solidFill>
              <a:prstDash val="solid"/>
              <a:miter lim="3823"/>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6" name="Google Shape;446;p34"/>
            <p:cNvSpPr/>
            <p:nvPr/>
          </p:nvSpPr>
          <p:spPr>
            <a:xfrm>
              <a:off x="4775750" y="544500"/>
              <a:ext cx="73175" cy="73150"/>
            </a:xfrm>
            <a:custGeom>
              <a:avLst/>
              <a:gdLst/>
              <a:ahLst/>
              <a:cxnLst/>
              <a:rect l="l" t="t" r="r" b="b"/>
              <a:pathLst>
                <a:path w="2927" h="2926" extrusionOk="0">
                  <a:moveTo>
                    <a:pt x="1465" y="0"/>
                  </a:moveTo>
                  <a:cubicBezTo>
                    <a:pt x="655" y="0"/>
                    <a:pt x="1" y="654"/>
                    <a:pt x="1" y="1461"/>
                  </a:cubicBezTo>
                  <a:cubicBezTo>
                    <a:pt x="1" y="2271"/>
                    <a:pt x="655" y="2925"/>
                    <a:pt x="1465" y="2925"/>
                  </a:cubicBezTo>
                  <a:cubicBezTo>
                    <a:pt x="2272" y="2925"/>
                    <a:pt x="2926" y="2271"/>
                    <a:pt x="2926" y="1461"/>
                  </a:cubicBezTo>
                  <a:cubicBezTo>
                    <a:pt x="2926" y="654"/>
                    <a:pt x="2272" y="0"/>
                    <a:pt x="1465"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7" name="Google Shape;447;p34"/>
            <p:cNvSpPr/>
            <p:nvPr/>
          </p:nvSpPr>
          <p:spPr>
            <a:xfrm>
              <a:off x="4775750" y="784050"/>
              <a:ext cx="73175" cy="73250"/>
            </a:xfrm>
            <a:custGeom>
              <a:avLst/>
              <a:gdLst/>
              <a:ahLst/>
              <a:cxnLst/>
              <a:rect l="l" t="t" r="r" b="b"/>
              <a:pathLst>
                <a:path w="2927" h="2930" extrusionOk="0">
                  <a:moveTo>
                    <a:pt x="1465" y="1"/>
                  </a:moveTo>
                  <a:cubicBezTo>
                    <a:pt x="655" y="1"/>
                    <a:pt x="1" y="658"/>
                    <a:pt x="1" y="1465"/>
                  </a:cubicBezTo>
                  <a:cubicBezTo>
                    <a:pt x="1" y="2272"/>
                    <a:pt x="655" y="2930"/>
                    <a:pt x="1465" y="2930"/>
                  </a:cubicBezTo>
                  <a:cubicBezTo>
                    <a:pt x="2272" y="2930"/>
                    <a:pt x="2926" y="2272"/>
                    <a:pt x="2926" y="1465"/>
                  </a:cubicBezTo>
                  <a:cubicBezTo>
                    <a:pt x="2926" y="658"/>
                    <a:pt x="2272" y="1"/>
                    <a:pt x="1465"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8" name="Google Shape;448;p34"/>
            <p:cNvSpPr/>
            <p:nvPr/>
          </p:nvSpPr>
          <p:spPr>
            <a:xfrm>
              <a:off x="5189975" y="544500"/>
              <a:ext cx="73150" cy="73150"/>
            </a:xfrm>
            <a:custGeom>
              <a:avLst/>
              <a:gdLst/>
              <a:ahLst/>
              <a:cxnLst/>
              <a:rect l="l" t="t" r="r" b="b"/>
              <a:pathLst>
                <a:path w="2926" h="2926" extrusionOk="0">
                  <a:moveTo>
                    <a:pt x="1461" y="0"/>
                  </a:moveTo>
                  <a:cubicBezTo>
                    <a:pt x="654" y="0"/>
                    <a:pt x="0" y="654"/>
                    <a:pt x="0" y="1461"/>
                  </a:cubicBezTo>
                  <a:cubicBezTo>
                    <a:pt x="0" y="2271"/>
                    <a:pt x="654" y="2925"/>
                    <a:pt x="1461" y="2925"/>
                  </a:cubicBezTo>
                  <a:cubicBezTo>
                    <a:pt x="2272" y="2925"/>
                    <a:pt x="2926" y="2271"/>
                    <a:pt x="2926" y="1461"/>
                  </a:cubicBezTo>
                  <a:cubicBezTo>
                    <a:pt x="2926" y="654"/>
                    <a:pt x="2272" y="0"/>
                    <a:pt x="1461"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9" name="Google Shape;449;p34"/>
            <p:cNvSpPr/>
            <p:nvPr/>
          </p:nvSpPr>
          <p:spPr>
            <a:xfrm>
              <a:off x="5189975" y="784050"/>
              <a:ext cx="73150" cy="73250"/>
            </a:xfrm>
            <a:custGeom>
              <a:avLst/>
              <a:gdLst/>
              <a:ahLst/>
              <a:cxnLst/>
              <a:rect l="l" t="t" r="r" b="b"/>
              <a:pathLst>
                <a:path w="2926" h="2930" extrusionOk="0">
                  <a:moveTo>
                    <a:pt x="1461" y="1"/>
                  </a:moveTo>
                  <a:cubicBezTo>
                    <a:pt x="654" y="1"/>
                    <a:pt x="0" y="658"/>
                    <a:pt x="0" y="1465"/>
                  </a:cubicBezTo>
                  <a:cubicBezTo>
                    <a:pt x="0" y="2272"/>
                    <a:pt x="654" y="2930"/>
                    <a:pt x="1461" y="2930"/>
                  </a:cubicBezTo>
                  <a:cubicBezTo>
                    <a:pt x="2272" y="2930"/>
                    <a:pt x="2926" y="2272"/>
                    <a:pt x="2926" y="1465"/>
                  </a:cubicBezTo>
                  <a:cubicBezTo>
                    <a:pt x="2926" y="658"/>
                    <a:pt x="2272" y="1"/>
                    <a:pt x="1461"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0" name="Google Shape;450;p34"/>
            <p:cNvSpPr/>
            <p:nvPr/>
          </p:nvSpPr>
          <p:spPr>
            <a:xfrm>
              <a:off x="4983000" y="424625"/>
              <a:ext cx="73250" cy="73250"/>
            </a:xfrm>
            <a:custGeom>
              <a:avLst/>
              <a:gdLst/>
              <a:ahLst/>
              <a:cxnLst/>
              <a:rect l="l" t="t" r="r" b="b"/>
              <a:pathLst>
                <a:path w="2930" h="2930" extrusionOk="0">
                  <a:moveTo>
                    <a:pt x="1465" y="0"/>
                  </a:moveTo>
                  <a:cubicBezTo>
                    <a:pt x="659" y="0"/>
                    <a:pt x="1" y="658"/>
                    <a:pt x="1" y="1465"/>
                  </a:cubicBezTo>
                  <a:cubicBezTo>
                    <a:pt x="1" y="2271"/>
                    <a:pt x="659" y="2929"/>
                    <a:pt x="1465" y="2929"/>
                  </a:cubicBezTo>
                  <a:cubicBezTo>
                    <a:pt x="2272" y="2929"/>
                    <a:pt x="2930" y="2271"/>
                    <a:pt x="2930" y="1465"/>
                  </a:cubicBezTo>
                  <a:cubicBezTo>
                    <a:pt x="2930" y="658"/>
                    <a:pt x="2272" y="0"/>
                    <a:pt x="1465"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1" name="Google Shape;451;p34"/>
            <p:cNvSpPr/>
            <p:nvPr/>
          </p:nvSpPr>
          <p:spPr>
            <a:xfrm>
              <a:off x="4983000" y="664275"/>
              <a:ext cx="73250" cy="73150"/>
            </a:xfrm>
            <a:custGeom>
              <a:avLst/>
              <a:gdLst/>
              <a:ahLst/>
              <a:cxnLst/>
              <a:rect l="l" t="t" r="r" b="b"/>
              <a:pathLst>
                <a:path w="2930" h="2926" extrusionOk="0">
                  <a:moveTo>
                    <a:pt x="1465" y="0"/>
                  </a:moveTo>
                  <a:cubicBezTo>
                    <a:pt x="659" y="0"/>
                    <a:pt x="1" y="654"/>
                    <a:pt x="1" y="1465"/>
                  </a:cubicBezTo>
                  <a:cubicBezTo>
                    <a:pt x="1" y="2272"/>
                    <a:pt x="659" y="2926"/>
                    <a:pt x="1465" y="2926"/>
                  </a:cubicBezTo>
                  <a:cubicBezTo>
                    <a:pt x="2272" y="2926"/>
                    <a:pt x="2930" y="2272"/>
                    <a:pt x="2930" y="1465"/>
                  </a:cubicBezTo>
                  <a:cubicBezTo>
                    <a:pt x="2930" y="654"/>
                    <a:pt x="2272" y="0"/>
                    <a:pt x="1465"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2" name="Google Shape;452;p34"/>
            <p:cNvSpPr/>
            <p:nvPr/>
          </p:nvSpPr>
          <p:spPr>
            <a:xfrm>
              <a:off x="4983000" y="903925"/>
              <a:ext cx="73250" cy="73150"/>
            </a:xfrm>
            <a:custGeom>
              <a:avLst/>
              <a:gdLst/>
              <a:ahLst/>
              <a:cxnLst/>
              <a:rect l="l" t="t" r="r" b="b"/>
              <a:pathLst>
                <a:path w="2930" h="2926" extrusionOk="0">
                  <a:moveTo>
                    <a:pt x="1465" y="1"/>
                  </a:moveTo>
                  <a:cubicBezTo>
                    <a:pt x="659" y="1"/>
                    <a:pt x="1" y="654"/>
                    <a:pt x="1" y="1461"/>
                  </a:cubicBezTo>
                  <a:cubicBezTo>
                    <a:pt x="1" y="2272"/>
                    <a:pt x="659" y="2926"/>
                    <a:pt x="1465" y="2926"/>
                  </a:cubicBezTo>
                  <a:cubicBezTo>
                    <a:pt x="2272" y="2926"/>
                    <a:pt x="2930" y="2272"/>
                    <a:pt x="2930" y="1461"/>
                  </a:cubicBezTo>
                  <a:cubicBezTo>
                    <a:pt x="2930" y="654"/>
                    <a:pt x="2272" y="1"/>
                    <a:pt x="1465"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53" name="Google Shape;453;p3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7ACE3432-21B4-363E-5D5F-943213EF7C6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20</a:t>
            </a:fld>
            <a:endParaRPr lang="en"/>
          </a:p>
        </p:txBody>
      </p:sp>
      <p:sp>
        <p:nvSpPr>
          <p:cNvPr id="3" name="Google Shape;631;p38">
            <a:extLst>
              <a:ext uri="{FF2B5EF4-FFF2-40B4-BE49-F238E27FC236}">
                <a16:creationId xmlns:a16="http://schemas.microsoft.com/office/drawing/2014/main" xmlns="" id="{F74986AA-8127-3EC9-944B-ED404C070C42}"/>
              </a:ext>
            </a:extLst>
          </p:cNvPr>
          <p:cNvSpPr txBox="1">
            <a:spLocks/>
          </p:cNvSpPr>
          <p:nvPr/>
        </p:nvSpPr>
        <p:spPr>
          <a:xfrm>
            <a:off x="720000" y="548400"/>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500" b="1">
                <a:solidFill>
                  <a:schemeClr val="tx1"/>
                </a:solidFill>
                <a:latin typeface="Barlow"/>
              </a:rPr>
              <a:t>Re-Sampling</a:t>
            </a:r>
            <a:endParaRPr lang="en-US"/>
          </a:p>
        </p:txBody>
      </p:sp>
      <p:pic>
        <p:nvPicPr>
          <p:cNvPr id="6" name="Picture 5" descr="A diagram of a data flow&#10;&#10;Description automatically generated">
            <a:extLst>
              <a:ext uri="{FF2B5EF4-FFF2-40B4-BE49-F238E27FC236}">
                <a16:creationId xmlns:a16="http://schemas.microsoft.com/office/drawing/2014/main" xmlns="" id="{22F30994-03F6-900E-7F8D-EA297301F004}"/>
              </a:ext>
            </a:extLst>
          </p:cNvPr>
          <p:cNvPicPr>
            <a:picLocks noChangeAspect="1"/>
          </p:cNvPicPr>
          <p:nvPr/>
        </p:nvPicPr>
        <p:blipFill>
          <a:blip r:embed="rId2"/>
          <a:stretch>
            <a:fillRect/>
          </a:stretch>
        </p:blipFill>
        <p:spPr>
          <a:xfrm>
            <a:off x="1340756" y="1458326"/>
            <a:ext cx="6461341" cy="3067640"/>
          </a:xfrm>
          <a:prstGeom prst="rect">
            <a:avLst/>
          </a:prstGeom>
        </p:spPr>
      </p:pic>
    </p:spTree>
    <p:extLst>
      <p:ext uri="{BB962C8B-B14F-4D97-AF65-F5344CB8AC3E}">
        <p14:creationId xmlns:p14="http://schemas.microsoft.com/office/powerpoint/2010/main" xmlns="" val="23095490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09078D22-1388-25CD-ADD5-EB687BD9A01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21</a:t>
            </a:fld>
            <a:endParaRPr lang="en"/>
          </a:p>
        </p:txBody>
      </p:sp>
      <p:sp>
        <p:nvSpPr>
          <p:cNvPr id="5" name="Google Shape;631;p38">
            <a:extLst>
              <a:ext uri="{FF2B5EF4-FFF2-40B4-BE49-F238E27FC236}">
                <a16:creationId xmlns:a16="http://schemas.microsoft.com/office/drawing/2014/main" xmlns="" id="{78317D7E-B425-EA07-0563-4044AF001781}"/>
              </a:ext>
            </a:extLst>
          </p:cNvPr>
          <p:cNvSpPr txBox="1">
            <a:spLocks/>
          </p:cNvSpPr>
          <p:nvPr/>
        </p:nvSpPr>
        <p:spPr>
          <a:xfrm>
            <a:off x="720000" y="548400"/>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3500"/>
            </a:pPr>
            <a:r>
              <a:rPr lang="en-US" sz="3500" b="1">
                <a:solidFill>
                  <a:schemeClr val="tx1"/>
                </a:solidFill>
                <a:latin typeface="Barlow" panose="00000500000000000000" pitchFamily="2" charset="0"/>
              </a:rPr>
              <a:t>Resampled Data Plot</a:t>
            </a:r>
          </a:p>
        </p:txBody>
      </p:sp>
      <p:pic>
        <p:nvPicPr>
          <p:cNvPr id="1026" name="Picture 2">
            <a:extLst>
              <a:ext uri="{FF2B5EF4-FFF2-40B4-BE49-F238E27FC236}">
                <a16:creationId xmlns:a16="http://schemas.microsoft.com/office/drawing/2014/main" xmlns="" id="{518B5DAD-A8AB-0DDB-7770-A195A72CF96A}"/>
              </a:ext>
            </a:extLst>
          </p:cNvPr>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250521" y="1391399"/>
            <a:ext cx="4343812" cy="2950001"/>
          </a:xfrm>
          <a:prstGeom prst="rect">
            <a:avLst/>
          </a:prstGeom>
          <a:noFill/>
          <a:extLst>
            <a:ext uri="{909E8E84-426E-40DD-AFC4-6F175D3DCCD1}">
              <a14:hiddenFill xmlns:a14="http://schemas.microsoft.com/office/drawing/2010/main" xmlns="">
                <a:solidFill>
                  <a:srgbClr val="FFFFFF"/>
                </a:solidFill>
              </a14:hiddenFill>
            </a:ext>
          </a:extLst>
        </p:spPr>
      </p:pic>
      <p:pic>
        <p:nvPicPr>
          <p:cNvPr id="3" name="Picture 2" descr="A diagram of red and blue dots&#10;&#10;Description automatically generated">
            <a:extLst>
              <a:ext uri="{FF2B5EF4-FFF2-40B4-BE49-F238E27FC236}">
                <a16:creationId xmlns:a16="http://schemas.microsoft.com/office/drawing/2014/main" xmlns="" id="{5C0D310F-ED5C-D9EA-741E-28EDECB5F711}"/>
              </a:ext>
            </a:extLst>
          </p:cNvPr>
          <p:cNvPicPr>
            <a:picLocks noChangeAspect="1"/>
          </p:cNvPicPr>
          <p:nvPr/>
        </p:nvPicPr>
        <p:blipFill>
          <a:blip r:embed="rId4"/>
          <a:stretch>
            <a:fillRect/>
          </a:stretch>
        </p:blipFill>
        <p:spPr>
          <a:xfrm>
            <a:off x="4587445" y="1389944"/>
            <a:ext cx="4329445" cy="2949223"/>
          </a:xfrm>
          <a:prstGeom prst="rect">
            <a:avLst/>
          </a:prstGeom>
        </p:spPr>
      </p:pic>
    </p:spTree>
    <p:extLst>
      <p:ext uri="{BB962C8B-B14F-4D97-AF65-F5344CB8AC3E}">
        <p14:creationId xmlns:p14="http://schemas.microsoft.com/office/powerpoint/2010/main" xmlns="" val="40059218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35"/>
        <p:cNvGrpSpPr/>
        <p:nvPr/>
      </p:nvGrpSpPr>
      <p:grpSpPr>
        <a:xfrm>
          <a:off x="0" y="0"/>
          <a:ext cx="0" cy="0"/>
          <a:chOff x="0" y="0"/>
          <a:chExt cx="0" cy="0"/>
        </a:xfrm>
      </p:grpSpPr>
      <p:sp>
        <p:nvSpPr>
          <p:cNvPr id="636" name="Google Shape;636;p39"/>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p>
            <a:r>
              <a:rPr lang="en"/>
              <a:t>PPI Network Pipeline</a:t>
            </a:r>
            <a:endParaRPr/>
          </a:p>
        </p:txBody>
      </p:sp>
      <p:sp>
        <p:nvSpPr>
          <p:cNvPr id="639" name="Google Shape;639;p39"/>
          <p:cNvSpPr/>
          <p:nvPr/>
        </p:nvSpPr>
        <p:spPr>
          <a:xfrm>
            <a:off x="8204963" y="4495800"/>
            <a:ext cx="104100" cy="1041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640" name="Google Shape;640;p39"/>
          <p:cNvGrpSpPr/>
          <p:nvPr/>
        </p:nvGrpSpPr>
        <p:grpSpPr>
          <a:xfrm>
            <a:off x="430822" y="3926383"/>
            <a:ext cx="858968" cy="911487"/>
            <a:chOff x="4775750" y="424625"/>
            <a:chExt cx="520650" cy="552450"/>
          </a:xfrm>
        </p:grpSpPr>
        <p:sp>
          <p:nvSpPr>
            <p:cNvPr id="641" name="Google Shape;641;p39"/>
            <p:cNvSpPr/>
            <p:nvPr/>
          </p:nvSpPr>
          <p:spPr>
            <a:xfrm>
              <a:off x="4812375" y="461225"/>
              <a:ext cx="276675" cy="239675"/>
            </a:xfrm>
            <a:custGeom>
              <a:avLst/>
              <a:gdLst/>
              <a:ahLst/>
              <a:cxnLst/>
              <a:rect l="l" t="t" r="r" b="b"/>
              <a:pathLst>
                <a:path w="11067" h="9587" fill="none" extrusionOk="0">
                  <a:moveTo>
                    <a:pt x="8302" y="1"/>
                  </a:moveTo>
                  <a:lnTo>
                    <a:pt x="2765" y="1"/>
                  </a:lnTo>
                  <a:lnTo>
                    <a:pt x="0" y="4792"/>
                  </a:lnTo>
                  <a:lnTo>
                    <a:pt x="2765" y="9587"/>
                  </a:lnTo>
                  <a:lnTo>
                    <a:pt x="8302" y="9587"/>
                  </a:lnTo>
                  <a:lnTo>
                    <a:pt x="11066" y="4792"/>
                  </a:lnTo>
                  <a:close/>
                </a:path>
              </a:pathLst>
            </a:custGeom>
            <a:solidFill>
              <a:schemeClr val="lt2"/>
            </a:solidFill>
            <a:ln w="19050" cap="flat" cmpd="sng">
              <a:solidFill>
                <a:schemeClr val="dk1"/>
              </a:solidFill>
              <a:prstDash val="solid"/>
              <a:miter lim="3823"/>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2" name="Google Shape;642;p39"/>
            <p:cNvSpPr/>
            <p:nvPr/>
          </p:nvSpPr>
          <p:spPr>
            <a:xfrm>
              <a:off x="4812375" y="700875"/>
              <a:ext cx="276675" cy="239600"/>
            </a:xfrm>
            <a:custGeom>
              <a:avLst/>
              <a:gdLst/>
              <a:ahLst/>
              <a:cxnLst/>
              <a:rect l="l" t="t" r="r" b="b"/>
              <a:pathLst>
                <a:path w="11067" h="9584" fill="none" extrusionOk="0">
                  <a:moveTo>
                    <a:pt x="8302" y="1"/>
                  </a:moveTo>
                  <a:lnTo>
                    <a:pt x="2765" y="1"/>
                  </a:lnTo>
                  <a:lnTo>
                    <a:pt x="0" y="4792"/>
                  </a:lnTo>
                  <a:lnTo>
                    <a:pt x="2765" y="9583"/>
                  </a:lnTo>
                  <a:lnTo>
                    <a:pt x="8302" y="9583"/>
                  </a:lnTo>
                  <a:lnTo>
                    <a:pt x="11066" y="4792"/>
                  </a:lnTo>
                  <a:close/>
                </a:path>
              </a:pathLst>
            </a:custGeom>
            <a:solidFill>
              <a:schemeClr val="lt2"/>
            </a:solidFill>
            <a:ln w="19050" cap="flat" cmpd="sng">
              <a:solidFill>
                <a:schemeClr val="dk1"/>
              </a:solidFill>
              <a:prstDash val="solid"/>
              <a:miter lim="3823"/>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3" name="Google Shape;643;p39"/>
            <p:cNvSpPr/>
            <p:nvPr/>
          </p:nvSpPr>
          <p:spPr>
            <a:xfrm>
              <a:off x="5019625" y="581000"/>
              <a:ext cx="276775" cy="239700"/>
            </a:xfrm>
            <a:custGeom>
              <a:avLst/>
              <a:gdLst/>
              <a:ahLst/>
              <a:cxnLst/>
              <a:rect l="l" t="t" r="r" b="b"/>
              <a:pathLst>
                <a:path w="11071" h="9588" fill="none" extrusionOk="0">
                  <a:moveTo>
                    <a:pt x="8302" y="1"/>
                  </a:moveTo>
                  <a:lnTo>
                    <a:pt x="2769" y="1"/>
                  </a:lnTo>
                  <a:lnTo>
                    <a:pt x="0" y="4796"/>
                  </a:lnTo>
                  <a:lnTo>
                    <a:pt x="2769" y="9587"/>
                  </a:lnTo>
                  <a:lnTo>
                    <a:pt x="8302" y="9587"/>
                  </a:lnTo>
                  <a:lnTo>
                    <a:pt x="11070" y="4796"/>
                  </a:lnTo>
                  <a:close/>
                </a:path>
              </a:pathLst>
            </a:custGeom>
            <a:solidFill>
              <a:schemeClr val="lt2"/>
            </a:solidFill>
            <a:ln w="19050" cap="flat" cmpd="sng">
              <a:solidFill>
                <a:schemeClr val="dk1"/>
              </a:solidFill>
              <a:prstDash val="solid"/>
              <a:miter lim="3823"/>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4" name="Google Shape;644;p39"/>
            <p:cNvSpPr/>
            <p:nvPr/>
          </p:nvSpPr>
          <p:spPr>
            <a:xfrm>
              <a:off x="4775750" y="544500"/>
              <a:ext cx="73175" cy="73150"/>
            </a:xfrm>
            <a:custGeom>
              <a:avLst/>
              <a:gdLst/>
              <a:ahLst/>
              <a:cxnLst/>
              <a:rect l="l" t="t" r="r" b="b"/>
              <a:pathLst>
                <a:path w="2927" h="2926" extrusionOk="0">
                  <a:moveTo>
                    <a:pt x="1465" y="0"/>
                  </a:moveTo>
                  <a:cubicBezTo>
                    <a:pt x="655" y="0"/>
                    <a:pt x="1" y="654"/>
                    <a:pt x="1" y="1461"/>
                  </a:cubicBezTo>
                  <a:cubicBezTo>
                    <a:pt x="1" y="2271"/>
                    <a:pt x="655" y="2925"/>
                    <a:pt x="1465" y="2925"/>
                  </a:cubicBezTo>
                  <a:cubicBezTo>
                    <a:pt x="2272" y="2925"/>
                    <a:pt x="2926" y="2271"/>
                    <a:pt x="2926" y="1461"/>
                  </a:cubicBezTo>
                  <a:cubicBezTo>
                    <a:pt x="2926" y="654"/>
                    <a:pt x="2272" y="0"/>
                    <a:pt x="1465"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5" name="Google Shape;645;p39"/>
            <p:cNvSpPr/>
            <p:nvPr/>
          </p:nvSpPr>
          <p:spPr>
            <a:xfrm>
              <a:off x="4775750" y="784050"/>
              <a:ext cx="73175" cy="73250"/>
            </a:xfrm>
            <a:custGeom>
              <a:avLst/>
              <a:gdLst/>
              <a:ahLst/>
              <a:cxnLst/>
              <a:rect l="l" t="t" r="r" b="b"/>
              <a:pathLst>
                <a:path w="2927" h="2930" extrusionOk="0">
                  <a:moveTo>
                    <a:pt x="1465" y="1"/>
                  </a:moveTo>
                  <a:cubicBezTo>
                    <a:pt x="655" y="1"/>
                    <a:pt x="1" y="658"/>
                    <a:pt x="1" y="1465"/>
                  </a:cubicBezTo>
                  <a:cubicBezTo>
                    <a:pt x="1" y="2272"/>
                    <a:pt x="655" y="2930"/>
                    <a:pt x="1465" y="2930"/>
                  </a:cubicBezTo>
                  <a:cubicBezTo>
                    <a:pt x="2272" y="2930"/>
                    <a:pt x="2926" y="2272"/>
                    <a:pt x="2926" y="1465"/>
                  </a:cubicBezTo>
                  <a:cubicBezTo>
                    <a:pt x="2926" y="658"/>
                    <a:pt x="2272" y="1"/>
                    <a:pt x="1465"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6" name="Google Shape;646;p39"/>
            <p:cNvSpPr/>
            <p:nvPr/>
          </p:nvSpPr>
          <p:spPr>
            <a:xfrm>
              <a:off x="5189975" y="544500"/>
              <a:ext cx="73150" cy="73150"/>
            </a:xfrm>
            <a:custGeom>
              <a:avLst/>
              <a:gdLst/>
              <a:ahLst/>
              <a:cxnLst/>
              <a:rect l="l" t="t" r="r" b="b"/>
              <a:pathLst>
                <a:path w="2926" h="2926" extrusionOk="0">
                  <a:moveTo>
                    <a:pt x="1461" y="0"/>
                  </a:moveTo>
                  <a:cubicBezTo>
                    <a:pt x="654" y="0"/>
                    <a:pt x="0" y="654"/>
                    <a:pt x="0" y="1461"/>
                  </a:cubicBezTo>
                  <a:cubicBezTo>
                    <a:pt x="0" y="2271"/>
                    <a:pt x="654" y="2925"/>
                    <a:pt x="1461" y="2925"/>
                  </a:cubicBezTo>
                  <a:cubicBezTo>
                    <a:pt x="2272" y="2925"/>
                    <a:pt x="2926" y="2271"/>
                    <a:pt x="2926" y="1461"/>
                  </a:cubicBezTo>
                  <a:cubicBezTo>
                    <a:pt x="2926" y="654"/>
                    <a:pt x="2272" y="0"/>
                    <a:pt x="1461"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7" name="Google Shape;647;p39"/>
            <p:cNvSpPr/>
            <p:nvPr/>
          </p:nvSpPr>
          <p:spPr>
            <a:xfrm>
              <a:off x="5189975" y="784050"/>
              <a:ext cx="73150" cy="73250"/>
            </a:xfrm>
            <a:custGeom>
              <a:avLst/>
              <a:gdLst/>
              <a:ahLst/>
              <a:cxnLst/>
              <a:rect l="l" t="t" r="r" b="b"/>
              <a:pathLst>
                <a:path w="2926" h="2930" extrusionOk="0">
                  <a:moveTo>
                    <a:pt x="1461" y="1"/>
                  </a:moveTo>
                  <a:cubicBezTo>
                    <a:pt x="654" y="1"/>
                    <a:pt x="0" y="658"/>
                    <a:pt x="0" y="1465"/>
                  </a:cubicBezTo>
                  <a:cubicBezTo>
                    <a:pt x="0" y="2272"/>
                    <a:pt x="654" y="2930"/>
                    <a:pt x="1461" y="2930"/>
                  </a:cubicBezTo>
                  <a:cubicBezTo>
                    <a:pt x="2272" y="2930"/>
                    <a:pt x="2926" y="2272"/>
                    <a:pt x="2926" y="1465"/>
                  </a:cubicBezTo>
                  <a:cubicBezTo>
                    <a:pt x="2926" y="658"/>
                    <a:pt x="2272" y="1"/>
                    <a:pt x="1461"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8" name="Google Shape;648;p39"/>
            <p:cNvSpPr/>
            <p:nvPr/>
          </p:nvSpPr>
          <p:spPr>
            <a:xfrm>
              <a:off x="4983000" y="424625"/>
              <a:ext cx="73250" cy="73250"/>
            </a:xfrm>
            <a:custGeom>
              <a:avLst/>
              <a:gdLst/>
              <a:ahLst/>
              <a:cxnLst/>
              <a:rect l="l" t="t" r="r" b="b"/>
              <a:pathLst>
                <a:path w="2930" h="2930" extrusionOk="0">
                  <a:moveTo>
                    <a:pt x="1465" y="0"/>
                  </a:moveTo>
                  <a:cubicBezTo>
                    <a:pt x="659" y="0"/>
                    <a:pt x="1" y="658"/>
                    <a:pt x="1" y="1465"/>
                  </a:cubicBezTo>
                  <a:cubicBezTo>
                    <a:pt x="1" y="2271"/>
                    <a:pt x="659" y="2929"/>
                    <a:pt x="1465" y="2929"/>
                  </a:cubicBezTo>
                  <a:cubicBezTo>
                    <a:pt x="2272" y="2929"/>
                    <a:pt x="2930" y="2271"/>
                    <a:pt x="2930" y="1465"/>
                  </a:cubicBezTo>
                  <a:cubicBezTo>
                    <a:pt x="2930" y="658"/>
                    <a:pt x="2272" y="0"/>
                    <a:pt x="1465"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9" name="Google Shape;649;p39"/>
            <p:cNvSpPr/>
            <p:nvPr/>
          </p:nvSpPr>
          <p:spPr>
            <a:xfrm>
              <a:off x="4983000" y="664275"/>
              <a:ext cx="73250" cy="73150"/>
            </a:xfrm>
            <a:custGeom>
              <a:avLst/>
              <a:gdLst/>
              <a:ahLst/>
              <a:cxnLst/>
              <a:rect l="l" t="t" r="r" b="b"/>
              <a:pathLst>
                <a:path w="2930" h="2926" extrusionOk="0">
                  <a:moveTo>
                    <a:pt x="1465" y="0"/>
                  </a:moveTo>
                  <a:cubicBezTo>
                    <a:pt x="659" y="0"/>
                    <a:pt x="1" y="654"/>
                    <a:pt x="1" y="1465"/>
                  </a:cubicBezTo>
                  <a:cubicBezTo>
                    <a:pt x="1" y="2272"/>
                    <a:pt x="659" y="2926"/>
                    <a:pt x="1465" y="2926"/>
                  </a:cubicBezTo>
                  <a:cubicBezTo>
                    <a:pt x="2272" y="2926"/>
                    <a:pt x="2930" y="2272"/>
                    <a:pt x="2930" y="1465"/>
                  </a:cubicBezTo>
                  <a:cubicBezTo>
                    <a:pt x="2930" y="654"/>
                    <a:pt x="2272" y="0"/>
                    <a:pt x="1465"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0" name="Google Shape;650;p39"/>
            <p:cNvSpPr/>
            <p:nvPr/>
          </p:nvSpPr>
          <p:spPr>
            <a:xfrm>
              <a:off x="4983000" y="903925"/>
              <a:ext cx="73250" cy="73150"/>
            </a:xfrm>
            <a:custGeom>
              <a:avLst/>
              <a:gdLst/>
              <a:ahLst/>
              <a:cxnLst/>
              <a:rect l="l" t="t" r="r" b="b"/>
              <a:pathLst>
                <a:path w="2930" h="2926" extrusionOk="0">
                  <a:moveTo>
                    <a:pt x="1465" y="1"/>
                  </a:moveTo>
                  <a:cubicBezTo>
                    <a:pt x="659" y="1"/>
                    <a:pt x="1" y="654"/>
                    <a:pt x="1" y="1461"/>
                  </a:cubicBezTo>
                  <a:cubicBezTo>
                    <a:pt x="1" y="2272"/>
                    <a:pt x="659" y="2926"/>
                    <a:pt x="1465" y="2926"/>
                  </a:cubicBezTo>
                  <a:cubicBezTo>
                    <a:pt x="2272" y="2926"/>
                    <a:pt x="2930" y="2272"/>
                    <a:pt x="2930" y="1461"/>
                  </a:cubicBezTo>
                  <a:cubicBezTo>
                    <a:pt x="2930" y="654"/>
                    <a:pt x="2272" y="1"/>
                    <a:pt x="1465"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51" name="Google Shape;651;p3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22</a:t>
            </a:fld>
            <a:endParaRPr/>
          </a:p>
        </p:txBody>
      </p:sp>
      <p:pic>
        <p:nvPicPr>
          <p:cNvPr id="3" name="Picture 2">
            <a:extLst>
              <a:ext uri="{FF2B5EF4-FFF2-40B4-BE49-F238E27FC236}">
                <a16:creationId xmlns:a16="http://schemas.microsoft.com/office/drawing/2014/main" xmlns="" id="{70A6EAA3-3E41-0722-5DDC-6AE7B1052E3D}"/>
              </a:ext>
            </a:extLst>
          </p:cNvPr>
          <p:cNvPicPr>
            <a:picLocks noChangeAspect="1"/>
          </p:cNvPicPr>
          <p:nvPr/>
        </p:nvPicPr>
        <p:blipFill>
          <a:blip r:embed="rId3"/>
          <a:stretch>
            <a:fillRect/>
          </a:stretch>
        </p:blipFill>
        <p:spPr>
          <a:xfrm>
            <a:off x="1460229" y="1743075"/>
            <a:ext cx="6215839" cy="166107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xmlns="" val="19336553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56"/>
        <p:cNvGrpSpPr/>
        <p:nvPr/>
      </p:nvGrpSpPr>
      <p:grpSpPr>
        <a:xfrm>
          <a:off x="0" y="0"/>
          <a:ext cx="0" cy="0"/>
          <a:chOff x="0" y="0"/>
          <a:chExt cx="0" cy="0"/>
        </a:xfrm>
      </p:grpSpPr>
      <p:sp>
        <p:nvSpPr>
          <p:cNvPr id="589" name="Google Shape;589;p3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23</a:t>
            </a:fld>
            <a:endParaRPr/>
          </a:p>
        </p:txBody>
      </p:sp>
      <p:sp>
        <p:nvSpPr>
          <p:cNvPr id="591" name="Google Shape;591;p37"/>
          <p:cNvSpPr txBox="1">
            <a:spLocks noGrp="1"/>
          </p:cNvSpPr>
          <p:nvPr>
            <p:ph type="title"/>
          </p:nvPr>
        </p:nvSpPr>
        <p:spPr>
          <a:xfrm>
            <a:off x="720000" y="484900"/>
            <a:ext cx="7704000" cy="572700"/>
          </a:xfrm>
          <a:prstGeom prst="rect">
            <a:avLst/>
          </a:prstGeom>
          <a:noFill/>
          <a:ln>
            <a:noFill/>
          </a:ln>
        </p:spPr>
        <p:txBody>
          <a:bodyPr spcFirstLastPara="1" wrap="square" lIns="91425" tIns="91425" rIns="91425" bIns="91425" anchor="t" anchorCtr="0">
            <a:noAutofit/>
          </a:bodyPr>
          <a:lstStyle/>
          <a:p>
            <a:r>
              <a:rPr lang="en" sz="3500"/>
              <a:t>CNV Pipeline</a:t>
            </a:r>
          </a:p>
        </p:txBody>
      </p:sp>
      <p:pic>
        <p:nvPicPr>
          <p:cNvPr id="2" name="Picture 1" descr="A diagram of a software process&#10;&#10;Description automatically generated">
            <a:extLst>
              <a:ext uri="{FF2B5EF4-FFF2-40B4-BE49-F238E27FC236}">
                <a16:creationId xmlns:a16="http://schemas.microsoft.com/office/drawing/2014/main" xmlns="" id="{01DA7F6B-7396-8086-BD4F-E7AFFB93E5AC}"/>
              </a:ext>
            </a:extLst>
          </p:cNvPr>
          <p:cNvPicPr>
            <a:picLocks noChangeAspect="1"/>
          </p:cNvPicPr>
          <p:nvPr/>
        </p:nvPicPr>
        <p:blipFill rotWithShape="1">
          <a:blip r:embed="rId3"/>
          <a:srcRect l="4441" t="2468" r="2006" b="3140"/>
          <a:stretch/>
        </p:blipFill>
        <p:spPr>
          <a:xfrm>
            <a:off x="2044212" y="1365250"/>
            <a:ext cx="5183194" cy="310335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xmlns="" val="34629568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35"/>
        <p:cNvGrpSpPr/>
        <p:nvPr/>
      </p:nvGrpSpPr>
      <p:grpSpPr>
        <a:xfrm>
          <a:off x="0" y="0"/>
          <a:ext cx="0" cy="0"/>
          <a:chOff x="0" y="0"/>
          <a:chExt cx="0" cy="0"/>
        </a:xfrm>
      </p:grpSpPr>
      <p:sp>
        <p:nvSpPr>
          <p:cNvPr id="636" name="Google Shape;636;p39"/>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p>
            <a:r>
              <a:rPr lang="en"/>
              <a:t>Accuracy Plot(GCNN)</a:t>
            </a:r>
          </a:p>
        </p:txBody>
      </p:sp>
      <p:sp>
        <p:nvSpPr>
          <p:cNvPr id="639" name="Google Shape;639;p39"/>
          <p:cNvSpPr/>
          <p:nvPr/>
        </p:nvSpPr>
        <p:spPr>
          <a:xfrm>
            <a:off x="8204963" y="4495800"/>
            <a:ext cx="104100" cy="1041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640" name="Google Shape;640;p39"/>
          <p:cNvGrpSpPr/>
          <p:nvPr/>
        </p:nvGrpSpPr>
        <p:grpSpPr>
          <a:xfrm>
            <a:off x="430822" y="3926383"/>
            <a:ext cx="858968" cy="911487"/>
            <a:chOff x="4775750" y="424625"/>
            <a:chExt cx="520650" cy="552450"/>
          </a:xfrm>
        </p:grpSpPr>
        <p:sp>
          <p:nvSpPr>
            <p:cNvPr id="641" name="Google Shape;641;p39"/>
            <p:cNvSpPr/>
            <p:nvPr/>
          </p:nvSpPr>
          <p:spPr>
            <a:xfrm>
              <a:off x="4812375" y="461225"/>
              <a:ext cx="276675" cy="239675"/>
            </a:xfrm>
            <a:custGeom>
              <a:avLst/>
              <a:gdLst/>
              <a:ahLst/>
              <a:cxnLst/>
              <a:rect l="l" t="t" r="r" b="b"/>
              <a:pathLst>
                <a:path w="11067" h="9587" fill="none" extrusionOk="0">
                  <a:moveTo>
                    <a:pt x="8302" y="1"/>
                  </a:moveTo>
                  <a:lnTo>
                    <a:pt x="2765" y="1"/>
                  </a:lnTo>
                  <a:lnTo>
                    <a:pt x="0" y="4792"/>
                  </a:lnTo>
                  <a:lnTo>
                    <a:pt x="2765" y="9587"/>
                  </a:lnTo>
                  <a:lnTo>
                    <a:pt x="8302" y="9587"/>
                  </a:lnTo>
                  <a:lnTo>
                    <a:pt x="11066" y="4792"/>
                  </a:lnTo>
                  <a:close/>
                </a:path>
              </a:pathLst>
            </a:custGeom>
            <a:solidFill>
              <a:schemeClr val="lt2"/>
            </a:solidFill>
            <a:ln w="19050" cap="flat" cmpd="sng">
              <a:solidFill>
                <a:schemeClr val="dk1"/>
              </a:solidFill>
              <a:prstDash val="solid"/>
              <a:miter lim="3823"/>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2" name="Google Shape;642;p39"/>
            <p:cNvSpPr/>
            <p:nvPr/>
          </p:nvSpPr>
          <p:spPr>
            <a:xfrm>
              <a:off x="4812375" y="700875"/>
              <a:ext cx="276675" cy="239600"/>
            </a:xfrm>
            <a:custGeom>
              <a:avLst/>
              <a:gdLst/>
              <a:ahLst/>
              <a:cxnLst/>
              <a:rect l="l" t="t" r="r" b="b"/>
              <a:pathLst>
                <a:path w="11067" h="9584" fill="none" extrusionOk="0">
                  <a:moveTo>
                    <a:pt x="8302" y="1"/>
                  </a:moveTo>
                  <a:lnTo>
                    <a:pt x="2765" y="1"/>
                  </a:lnTo>
                  <a:lnTo>
                    <a:pt x="0" y="4792"/>
                  </a:lnTo>
                  <a:lnTo>
                    <a:pt x="2765" y="9583"/>
                  </a:lnTo>
                  <a:lnTo>
                    <a:pt x="8302" y="9583"/>
                  </a:lnTo>
                  <a:lnTo>
                    <a:pt x="11066" y="4792"/>
                  </a:lnTo>
                  <a:close/>
                </a:path>
              </a:pathLst>
            </a:custGeom>
            <a:solidFill>
              <a:schemeClr val="lt2"/>
            </a:solidFill>
            <a:ln w="19050" cap="flat" cmpd="sng">
              <a:solidFill>
                <a:schemeClr val="dk1"/>
              </a:solidFill>
              <a:prstDash val="solid"/>
              <a:miter lim="3823"/>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3" name="Google Shape;643;p39"/>
            <p:cNvSpPr/>
            <p:nvPr/>
          </p:nvSpPr>
          <p:spPr>
            <a:xfrm>
              <a:off x="5019625" y="581000"/>
              <a:ext cx="276775" cy="239700"/>
            </a:xfrm>
            <a:custGeom>
              <a:avLst/>
              <a:gdLst/>
              <a:ahLst/>
              <a:cxnLst/>
              <a:rect l="l" t="t" r="r" b="b"/>
              <a:pathLst>
                <a:path w="11071" h="9588" fill="none" extrusionOk="0">
                  <a:moveTo>
                    <a:pt x="8302" y="1"/>
                  </a:moveTo>
                  <a:lnTo>
                    <a:pt x="2769" y="1"/>
                  </a:lnTo>
                  <a:lnTo>
                    <a:pt x="0" y="4796"/>
                  </a:lnTo>
                  <a:lnTo>
                    <a:pt x="2769" y="9587"/>
                  </a:lnTo>
                  <a:lnTo>
                    <a:pt x="8302" y="9587"/>
                  </a:lnTo>
                  <a:lnTo>
                    <a:pt x="11070" y="4796"/>
                  </a:lnTo>
                  <a:close/>
                </a:path>
              </a:pathLst>
            </a:custGeom>
            <a:solidFill>
              <a:schemeClr val="lt2"/>
            </a:solidFill>
            <a:ln w="19050" cap="flat" cmpd="sng">
              <a:solidFill>
                <a:schemeClr val="dk1"/>
              </a:solidFill>
              <a:prstDash val="solid"/>
              <a:miter lim="3823"/>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4" name="Google Shape;644;p39"/>
            <p:cNvSpPr/>
            <p:nvPr/>
          </p:nvSpPr>
          <p:spPr>
            <a:xfrm>
              <a:off x="4775750" y="544500"/>
              <a:ext cx="73175" cy="73150"/>
            </a:xfrm>
            <a:custGeom>
              <a:avLst/>
              <a:gdLst/>
              <a:ahLst/>
              <a:cxnLst/>
              <a:rect l="l" t="t" r="r" b="b"/>
              <a:pathLst>
                <a:path w="2927" h="2926" extrusionOk="0">
                  <a:moveTo>
                    <a:pt x="1465" y="0"/>
                  </a:moveTo>
                  <a:cubicBezTo>
                    <a:pt x="655" y="0"/>
                    <a:pt x="1" y="654"/>
                    <a:pt x="1" y="1461"/>
                  </a:cubicBezTo>
                  <a:cubicBezTo>
                    <a:pt x="1" y="2271"/>
                    <a:pt x="655" y="2925"/>
                    <a:pt x="1465" y="2925"/>
                  </a:cubicBezTo>
                  <a:cubicBezTo>
                    <a:pt x="2272" y="2925"/>
                    <a:pt x="2926" y="2271"/>
                    <a:pt x="2926" y="1461"/>
                  </a:cubicBezTo>
                  <a:cubicBezTo>
                    <a:pt x="2926" y="654"/>
                    <a:pt x="2272" y="0"/>
                    <a:pt x="1465"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5" name="Google Shape;645;p39"/>
            <p:cNvSpPr/>
            <p:nvPr/>
          </p:nvSpPr>
          <p:spPr>
            <a:xfrm>
              <a:off x="4775750" y="784050"/>
              <a:ext cx="73175" cy="73250"/>
            </a:xfrm>
            <a:custGeom>
              <a:avLst/>
              <a:gdLst/>
              <a:ahLst/>
              <a:cxnLst/>
              <a:rect l="l" t="t" r="r" b="b"/>
              <a:pathLst>
                <a:path w="2927" h="2930" extrusionOk="0">
                  <a:moveTo>
                    <a:pt x="1465" y="1"/>
                  </a:moveTo>
                  <a:cubicBezTo>
                    <a:pt x="655" y="1"/>
                    <a:pt x="1" y="658"/>
                    <a:pt x="1" y="1465"/>
                  </a:cubicBezTo>
                  <a:cubicBezTo>
                    <a:pt x="1" y="2272"/>
                    <a:pt x="655" y="2930"/>
                    <a:pt x="1465" y="2930"/>
                  </a:cubicBezTo>
                  <a:cubicBezTo>
                    <a:pt x="2272" y="2930"/>
                    <a:pt x="2926" y="2272"/>
                    <a:pt x="2926" y="1465"/>
                  </a:cubicBezTo>
                  <a:cubicBezTo>
                    <a:pt x="2926" y="658"/>
                    <a:pt x="2272" y="1"/>
                    <a:pt x="1465"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6" name="Google Shape;646;p39"/>
            <p:cNvSpPr/>
            <p:nvPr/>
          </p:nvSpPr>
          <p:spPr>
            <a:xfrm>
              <a:off x="5189975" y="544500"/>
              <a:ext cx="73150" cy="73150"/>
            </a:xfrm>
            <a:custGeom>
              <a:avLst/>
              <a:gdLst/>
              <a:ahLst/>
              <a:cxnLst/>
              <a:rect l="l" t="t" r="r" b="b"/>
              <a:pathLst>
                <a:path w="2926" h="2926" extrusionOk="0">
                  <a:moveTo>
                    <a:pt x="1461" y="0"/>
                  </a:moveTo>
                  <a:cubicBezTo>
                    <a:pt x="654" y="0"/>
                    <a:pt x="0" y="654"/>
                    <a:pt x="0" y="1461"/>
                  </a:cubicBezTo>
                  <a:cubicBezTo>
                    <a:pt x="0" y="2271"/>
                    <a:pt x="654" y="2925"/>
                    <a:pt x="1461" y="2925"/>
                  </a:cubicBezTo>
                  <a:cubicBezTo>
                    <a:pt x="2272" y="2925"/>
                    <a:pt x="2926" y="2271"/>
                    <a:pt x="2926" y="1461"/>
                  </a:cubicBezTo>
                  <a:cubicBezTo>
                    <a:pt x="2926" y="654"/>
                    <a:pt x="2272" y="0"/>
                    <a:pt x="1461"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7" name="Google Shape;647;p39"/>
            <p:cNvSpPr/>
            <p:nvPr/>
          </p:nvSpPr>
          <p:spPr>
            <a:xfrm>
              <a:off x="5189975" y="784050"/>
              <a:ext cx="73150" cy="73250"/>
            </a:xfrm>
            <a:custGeom>
              <a:avLst/>
              <a:gdLst/>
              <a:ahLst/>
              <a:cxnLst/>
              <a:rect l="l" t="t" r="r" b="b"/>
              <a:pathLst>
                <a:path w="2926" h="2930" extrusionOk="0">
                  <a:moveTo>
                    <a:pt x="1461" y="1"/>
                  </a:moveTo>
                  <a:cubicBezTo>
                    <a:pt x="654" y="1"/>
                    <a:pt x="0" y="658"/>
                    <a:pt x="0" y="1465"/>
                  </a:cubicBezTo>
                  <a:cubicBezTo>
                    <a:pt x="0" y="2272"/>
                    <a:pt x="654" y="2930"/>
                    <a:pt x="1461" y="2930"/>
                  </a:cubicBezTo>
                  <a:cubicBezTo>
                    <a:pt x="2272" y="2930"/>
                    <a:pt x="2926" y="2272"/>
                    <a:pt x="2926" y="1465"/>
                  </a:cubicBezTo>
                  <a:cubicBezTo>
                    <a:pt x="2926" y="658"/>
                    <a:pt x="2272" y="1"/>
                    <a:pt x="1461"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8" name="Google Shape;648;p39"/>
            <p:cNvSpPr/>
            <p:nvPr/>
          </p:nvSpPr>
          <p:spPr>
            <a:xfrm>
              <a:off x="4983000" y="424625"/>
              <a:ext cx="73250" cy="73250"/>
            </a:xfrm>
            <a:custGeom>
              <a:avLst/>
              <a:gdLst/>
              <a:ahLst/>
              <a:cxnLst/>
              <a:rect l="l" t="t" r="r" b="b"/>
              <a:pathLst>
                <a:path w="2930" h="2930" extrusionOk="0">
                  <a:moveTo>
                    <a:pt x="1465" y="0"/>
                  </a:moveTo>
                  <a:cubicBezTo>
                    <a:pt x="659" y="0"/>
                    <a:pt x="1" y="658"/>
                    <a:pt x="1" y="1465"/>
                  </a:cubicBezTo>
                  <a:cubicBezTo>
                    <a:pt x="1" y="2271"/>
                    <a:pt x="659" y="2929"/>
                    <a:pt x="1465" y="2929"/>
                  </a:cubicBezTo>
                  <a:cubicBezTo>
                    <a:pt x="2272" y="2929"/>
                    <a:pt x="2930" y="2271"/>
                    <a:pt x="2930" y="1465"/>
                  </a:cubicBezTo>
                  <a:cubicBezTo>
                    <a:pt x="2930" y="658"/>
                    <a:pt x="2272" y="0"/>
                    <a:pt x="1465"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9" name="Google Shape;649;p39"/>
            <p:cNvSpPr/>
            <p:nvPr/>
          </p:nvSpPr>
          <p:spPr>
            <a:xfrm>
              <a:off x="4983000" y="664275"/>
              <a:ext cx="73250" cy="73150"/>
            </a:xfrm>
            <a:custGeom>
              <a:avLst/>
              <a:gdLst/>
              <a:ahLst/>
              <a:cxnLst/>
              <a:rect l="l" t="t" r="r" b="b"/>
              <a:pathLst>
                <a:path w="2930" h="2926" extrusionOk="0">
                  <a:moveTo>
                    <a:pt x="1465" y="0"/>
                  </a:moveTo>
                  <a:cubicBezTo>
                    <a:pt x="659" y="0"/>
                    <a:pt x="1" y="654"/>
                    <a:pt x="1" y="1465"/>
                  </a:cubicBezTo>
                  <a:cubicBezTo>
                    <a:pt x="1" y="2272"/>
                    <a:pt x="659" y="2926"/>
                    <a:pt x="1465" y="2926"/>
                  </a:cubicBezTo>
                  <a:cubicBezTo>
                    <a:pt x="2272" y="2926"/>
                    <a:pt x="2930" y="2272"/>
                    <a:pt x="2930" y="1465"/>
                  </a:cubicBezTo>
                  <a:cubicBezTo>
                    <a:pt x="2930" y="654"/>
                    <a:pt x="2272" y="0"/>
                    <a:pt x="1465"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0" name="Google Shape;650;p39"/>
            <p:cNvSpPr/>
            <p:nvPr/>
          </p:nvSpPr>
          <p:spPr>
            <a:xfrm>
              <a:off x="4983000" y="903925"/>
              <a:ext cx="73250" cy="73150"/>
            </a:xfrm>
            <a:custGeom>
              <a:avLst/>
              <a:gdLst/>
              <a:ahLst/>
              <a:cxnLst/>
              <a:rect l="l" t="t" r="r" b="b"/>
              <a:pathLst>
                <a:path w="2930" h="2926" extrusionOk="0">
                  <a:moveTo>
                    <a:pt x="1465" y="1"/>
                  </a:moveTo>
                  <a:cubicBezTo>
                    <a:pt x="659" y="1"/>
                    <a:pt x="1" y="654"/>
                    <a:pt x="1" y="1461"/>
                  </a:cubicBezTo>
                  <a:cubicBezTo>
                    <a:pt x="1" y="2272"/>
                    <a:pt x="659" y="2926"/>
                    <a:pt x="1465" y="2926"/>
                  </a:cubicBezTo>
                  <a:cubicBezTo>
                    <a:pt x="2272" y="2926"/>
                    <a:pt x="2930" y="2272"/>
                    <a:pt x="2930" y="1461"/>
                  </a:cubicBezTo>
                  <a:cubicBezTo>
                    <a:pt x="2930" y="654"/>
                    <a:pt x="2272" y="1"/>
                    <a:pt x="1465"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51" name="Google Shape;651;p3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24</a:t>
            </a:fld>
            <a:endParaRPr/>
          </a:p>
        </p:txBody>
      </p:sp>
      <p:pic>
        <p:nvPicPr>
          <p:cNvPr id="2" name="Picture 1" descr="A graph with numbers and a red line&#10;&#10;Description automatically generated">
            <a:extLst>
              <a:ext uri="{FF2B5EF4-FFF2-40B4-BE49-F238E27FC236}">
                <a16:creationId xmlns:a16="http://schemas.microsoft.com/office/drawing/2014/main" xmlns="" id="{5B6615BC-6325-D1D7-5040-BD1660CC6262}"/>
              </a:ext>
            </a:extLst>
          </p:cNvPr>
          <p:cNvPicPr>
            <a:picLocks noChangeAspect="1"/>
          </p:cNvPicPr>
          <p:nvPr/>
        </p:nvPicPr>
        <p:blipFill>
          <a:blip r:embed="rId3"/>
          <a:stretch>
            <a:fillRect/>
          </a:stretch>
        </p:blipFill>
        <p:spPr>
          <a:xfrm>
            <a:off x="722314" y="1540119"/>
            <a:ext cx="7487503" cy="2205990"/>
          </a:xfrm>
          <a:prstGeom prst="rect">
            <a:avLst/>
          </a:prstGeom>
        </p:spPr>
      </p:pic>
    </p:spTree>
    <p:extLst>
      <p:ext uri="{BB962C8B-B14F-4D97-AF65-F5344CB8AC3E}">
        <p14:creationId xmlns:p14="http://schemas.microsoft.com/office/powerpoint/2010/main" xmlns="" val="25098919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35"/>
        <p:cNvGrpSpPr/>
        <p:nvPr/>
      </p:nvGrpSpPr>
      <p:grpSpPr>
        <a:xfrm>
          <a:off x="0" y="0"/>
          <a:ext cx="0" cy="0"/>
          <a:chOff x="0" y="0"/>
          <a:chExt cx="0" cy="0"/>
        </a:xfrm>
      </p:grpSpPr>
      <p:sp>
        <p:nvSpPr>
          <p:cNvPr id="636" name="Google Shape;636;p39"/>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p>
            <a:r>
              <a:rPr lang="en"/>
              <a:t>Sub Network</a:t>
            </a:r>
          </a:p>
        </p:txBody>
      </p:sp>
      <p:sp>
        <p:nvSpPr>
          <p:cNvPr id="639" name="Google Shape;639;p39"/>
          <p:cNvSpPr/>
          <p:nvPr/>
        </p:nvSpPr>
        <p:spPr>
          <a:xfrm>
            <a:off x="8204963" y="4495800"/>
            <a:ext cx="104100" cy="1041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640" name="Google Shape;640;p39"/>
          <p:cNvGrpSpPr/>
          <p:nvPr/>
        </p:nvGrpSpPr>
        <p:grpSpPr>
          <a:xfrm>
            <a:off x="430822" y="3926383"/>
            <a:ext cx="858968" cy="911487"/>
            <a:chOff x="4775750" y="424625"/>
            <a:chExt cx="520650" cy="552450"/>
          </a:xfrm>
        </p:grpSpPr>
        <p:sp>
          <p:nvSpPr>
            <p:cNvPr id="641" name="Google Shape;641;p39"/>
            <p:cNvSpPr/>
            <p:nvPr/>
          </p:nvSpPr>
          <p:spPr>
            <a:xfrm>
              <a:off x="4812375" y="461225"/>
              <a:ext cx="276675" cy="239675"/>
            </a:xfrm>
            <a:custGeom>
              <a:avLst/>
              <a:gdLst/>
              <a:ahLst/>
              <a:cxnLst/>
              <a:rect l="l" t="t" r="r" b="b"/>
              <a:pathLst>
                <a:path w="11067" h="9587" fill="none" extrusionOk="0">
                  <a:moveTo>
                    <a:pt x="8302" y="1"/>
                  </a:moveTo>
                  <a:lnTo>
                    <a:pt x="2765" y="1"/>
                  </a:lnTo>
                  <a:lnTo>
                    <a:pt x="0" y="4792"/>
                  </a:lnTo>
                  <a:lnTo>
                    <a:pt x="2765" y="9587"/>
                  </a:lnTo>
                  <a:lnTo>
                    <a:pt x="8302" y="9587"/>
                  </a:lnTo>
                  <a:lnTo>
                    <a:pt x="11066" y="4792"/>
                  </a:lnTo>
                  <a:close/>
                </a:path>
              </a:pathLst>
            </a:custGeom>
            <a:solidFill>
              <a:schemeClr val="lt2"/>
            </a:solidFill>
            <a:ln w="19050" cap="flat" cmpd="sng">
              <a:solidFill>
                <a:schemeClr val="dk1"/>
              </a:solidFill>
              <a:prstDash val="solid"/>
              <a:miter lim="3823"/>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2" name="Google Shape;642;p39"/>
            <p:cNvSpPr/>
            <p:nvPr/>
          </p:nvSpPr>
          <p:spPr>
            <a:xfrm>
              <a:off x="4812375" y="700875"/>
              <a:ext cx="276675" cy="239600"/>
            </a:xfrm>
            <a:custGeom>
              <a:avLst/>
              <a:gdLst/>
              <a:ahLst/>
              <a:cxnLst/>
              <a:rect l="l" t="t" r="r" b="b"/>
              <a:pathLst>
                <a:path w="11067" h="9584" fill="none" extrusionOk="0">
                  <a:moveTo>
                    <a:pt x="8302" y="1"/>
                  </a:moveTo>
                  <a:lnTo>
                    <a:pt x="2765" y="1"/>
                  </a:lnTo>
                  <a:lnTo>
                    <a:pt x="0" y="4792"/>
                  </a:lnTo>
                  <a:lnTo>
                    <a:pt x="2765" y="9583"/>
                  </a:lnTo>
                  <a:lnTo>
                    <a:pt x="8302" y="9583"/>
                  </a:lnTo>
                  <a:lnTo>
                    <a:pt x="11066" y="4792"/>
                  </a:lnTo>
                  <a:close/>
                </a:path>
              </a:pathLst>
            </a:custGeom>
            <a:solidFill>
              <a:schemeClr val="lt2"/>
            </a:solidFill>
            <a:ln w="19050" cap="flat" cmpd="sng">
              <a:solidFill>
                <a:schemeClr val="dk1"/>
              </a:solidFill>
              <a:prstDash val="solid"/>
              <a:miter lim="3823"/>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3" name="Google Shape;643;p39"/>
            <p:cNvSpPr/>
            <p:nvPr/>
          </p:nvSpPr>
          <p:spPr>
            <a:xfrm>
              <a:off x="5019625" y="581000"/>
              <a:ext cx="276775" cy="239700"/>
            </a:xfrm>
            <a:custGeom>
              <a:avLst/>
              <a:gdLst/>
              <a:ahLst/>
              <a:cxnLst/>
              <a:rect l="l" t="t" r="r" b="b"/>
              <a:pathLst>
                <a:path w="11071" h="9588" fill="none" extrusionOk="0">
                  <a:moveTo>
                    <a:pt x="8302" y="1"/>
                  </a:moveTo>
                  <a:lnTo>
                    <a:pt x="2769" y="1"/>
                  </a:lnTo>
                  <a:lnTo>
                    <a:pt x="0" y="4796"/>
                  </a:lnTo>
                  <a:lnTo>
                    <a:pt x="2769" y="9587"/>
                  </a:lnTo>
                  <a:lnTo>
                    <a:pt x="8302" y="9587"/>
                  </a:lnTo>
                  <a:lnTo>
                    <a:pt x="11070" y="4796"/>
                  </a:lnTo>
                  <a:close/>
                </a:path>
              </a:pathLst>
            </a:custGeom>
            <a:solidFill>
              <a:schemeClr val="lt2"/>
            </a:solidFill>
            <a:ln w="19050" cap="flat" cmpd="sng">
              <a:solidFill>
                <a:schemeClr val="dk1"/>
              </a:solidFill>
              <a:prstDash val="solid"/>
              <a:miter lim="3823"/>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4" name="Google Shape;644;p39"/>
            <p:cNvSpPr/>
            <p:nvPr/>
          </p:nvSpPr>
          <p:spPr>
            <a:xfrm>
              <a:off x="4775750" y="544500"/>
              <a:ext cx="73175" cy="73150"/>
            </a:xfrm>
            <a:custGeom>
              <a:avLst/>
              <a:gdLst/>
              <a:ahLst/>
              <a:cxnLst/>
              <a:rect l="l" t="t" r="r" b="b"/>
              <a:pathLst>
                <a:path w="2927" h="2926" extrusionOk="0">
                  <a:moveTo>
                    <a:pt x="1465" y="0"/>
                  </a:moveTo>
                  <a:cubicBezTo>
                    <a:pt x="655" y="0"/>
                    <a:pt x="1" y="654"/>
                    <a:pt x="1" y="1461"/>
                  </a:cubicBezTo>
                  <a:cubicBezTo>
                    <a:pt x="1" y="2271"/>
                    <a:pt x="655" y="2925"/>
                    <a:pt x="1465" y="2925"/>
                  </a:cubicBezTo>
                  <a:cubicBezTo>
                    <a:pt x="2272" y="2925"/>
                    <a:pt x="2926" y="2271"/>
                    <a:pt x="2926" y="1461"/>
                  </a:cubicBezTo>
                  <a:cubicBezTo>
                    <a:pt x="2926" y="654"/>
                    <a:pt x="2272" y="0"/>
                    <a:pt x="1465"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5" name="Google Shape;645;p39"/>
            <p:cNvSpPr/>
            <p:nvPr/>
          </p:nvSpPr>
          <p:spPr>
            <a:xfrm>
              <a:off x="4775750" y="784050"/>
              <a:ext cx="73175" cy="73250"/>
            </a:xfrm>
            <a:custGeom>
              <a:avLst/>
              <a:gdLst/>
              <a:ahLst/>
              <a:cxnLst/>
              <a:rect l="l" t="t" r="r" b="b"/>
              <a:pathLst>
                <a:path w="2927" h="2930" extrusionOk="0">
                  <a:moveTo>
                    <a:pt x="1465" y="1"/>
                  </a:moveTo>
                  <a:cubicBezTo>
                    <a:pt x="655" y="1"/>
                    <a:pt x="1" y="658"/>
                    <a:pt x="1" y="1465"/>
                  </a:cubicBezTo>
                  <a:cubicBezTo>
                    <a:pt x="1" y="2272"/>
                    <a:pt x="655" y="2930"/>
                    <a:pt x="1465" y="2930"/>
                  </a:cubicBezTo>
                  <a:cubicBezTo>
                    <a:pt x="2272" y="2930"/>
                    <a:pt x="2926" y="2272"/>
                    <a:pt x="2926" y="1465"/>
                  </a:cubicBezTo>
                  <a:cubicBezTo>
                    <a:pt x="2926" y="658"/>
                    <a:pt x="2272" y="1"/>
                    <a:pt x="1465"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6" name="Google Shape;646;p39"/>
            <p:cNvSpPr/>
            <p:nvPr/>
          </p:nvSpPr>
          <p:spPr>
            <a:xfrm>
              <a:off x="5189975" y="544500"/>
              <a:ext cx="73150" cy="73150"/>
            </a:xfrm>
            <a:custGeom>
              <a:avLst/>
              <a:gdLst/>
              <a:ahLst/>
              <a:cxnLst/>
              <a:rect l="l" t="t" r="r" b="b"/>
              <a:pathLst>
                <a:path w="2926" h="2926" extrusionOk="0">
                  <a:moveTo>
                    <a:pt x="1461" y="0"/>
                  </a:moveTo>
                  <a:cubicBezTo>
                    <a:pt x="654" y="0"/>
                    <a:pt x="0" y="654"/>
                    <a:pt x="0" y="1461"/>
                  </a:cubicBezTo>
                  <a:cubicBezTo>
                    <a:pt x="0" y="2271"/>
                    <a:pt x="654" y="2925"/>
                    <a:pt x="1461" y="2925"/>
                  </a:cubicBezTo>
                  <a:cubicBezTo>
                    <a:pt x="2272" y="2925"/>
                    <a:pt x="2926" y="2271"/>
                    <a:pt x="2926" y="1461"/>
                  </a:cubicBezTo>
                  <a:cubicBezTo>
                    <a:pt x="2926" y="654"/>
                    <a:pt x="2272" y="0"/>
                    <a:pt x="1461"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7" name="Google Shape;647;p39"/>
            <p:cNvSpPr/>
            <p:nvPr/>
          </p:nvSpPr>
          <p:spPr>
            <a:xfrm>
              <a:off x="5189975" y="784050"/>
              <a:ext cx="73150" cy="73250"/>
            </a:xfrm>
            <a:custGeom>
              <a:avLst/>
              <a:gdLst/>
              <a:ahLst/>
              <a:cxnLst/>
              <a:rect l="l" t="t" r="r" b="b"/>
              <a:pathLst>
                <a:path w="2926" h="2930" extrusionOk="0">
                  <a:moveTo>
                    <a:pt x="1461" y="1"/>
                  </a:moveTo>
                  <a:cubicBezTo>
                    <a:pt x="654" y="1"/>
                    <a:pt x="0" y="658"/>
                    <a:pt x="0" y="1465"/>
                  </a:cubicBezTo>
                  <a:cubicBezTo>
                    <a:pt x="0" y="2272"/>
                    <a:pt x="654" y="2930"/>
                    <a:pt x="1461" y="2930"/>
                  </a:cubicBezTo>
                  <a:cubicBezTo>
                    <a:pt x="2272" y="2930"/>
                    <a:pt x="2926" y="2272"/>
                    <a:pt x="2926" y="1465"/>
                  </a:cubicBezTo>
                  <a:cubicBezTo>
                    <a:pt x="2926" y="658"/>
                    <a:pt x="2272" y="1"/>
                    <a:pt x="1461"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8" name="Google Shape;648;p39"/>
            <p:cNvSpPr/>
            <p:nvPr/>
          </p:nvSpPr>
          <p:spPr>
            <a:xfrm>
              <a:off x="4983000" y="424625"/>
              <a:ext cx="73250" cy="73250"/>
            </a:xfrm>
            <a:custGeom>
              <a:avLst/>
              <a:gdLst/>
              <a:ahLst/>
              <a:cxnLst/>
              <a:rect l="l" t="t" r="r" b="b"/>
              <a:pathLst>
                <a:path w="2930" h="2930" extrusionOk="0">
                  <a:moveTo>
                    <a:pt x="1465" y="0"/>
                  </a:moveTo>
                  <a:cubicBezTo>
                    <a:pt x="659" y="0"/>
                    <a:pt x="1" y="658"/>
                    <a:pt x="1" y="1465"/>
                  </a:cubicBezTo>
                  <a:cubicBezTo>
                    <a:pt x="1" y="2271"/>
                    <a:pt x="659" y="2929"/>
                    <a:pt x="1465" y="2929"/>
                  </a:cubicBezTo>
                  <a:cubicBezTo>
                    <a:pt x="2272" y="2929"/>
                    <a:pt x="2930" y="2271"/>
                    <a:pt x="2930" y="1465"/>
                  </a:cubicBezTo>
                  <a:cubicBezTo>
                    <a:pt x="2930" y="658"/>
                    <a:pt x="2272" y="0"/>
                    <a:pt x="1465"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9" name="Google Shape;649;p39"/>
            <p:cNvSpPr/>
            <p:nvPr/>
          </p:nvSpPr>
          <p:spPr>
            <a:xfrm>
              <a:off x="4983000" y="664275"/>
              <a:ext cx="73250" cy="73150"/>
            </a:xfrm>
            <a:custGeom>
              <a:avLst/>
              <a:gdLst/>
              <a:ahLst/>
              <a:cxnLst/>
              <a:rect l="l" t="t" r="r" b="b"/>
              <a:pathLst>
                <a:path w="2930" h="2926" extrusionOk="0">
                  <a:moveTo>
                    <a:pt x="1465" y="0"/>
                  </a:moveTo>
                  <a:cubicBezTo>
                    <a:pt x="659" y="0"/>
                    <a:pt x="1" y="654"/>
                    <a:pt x="1" y="1465"/>
                  </a:cubicBezTo>
                  <a:cubicBezTo>
                    <a:pt x="1" y="2272"/>
                    <a:pt x="659" y="2926"/>
                    <a:pt x="1465" y="2926"/>
                  </a:cubicBezTo>
                  <a:cubicBezTo>
                    <a:pt x="2272" y="2926"/>
                    <a:pt x="2930" y="2272"/>
                    <a:pt x="2930" y="1465"/>
                  </a:cubicBezTo>
                  <a:cubicBezTo>
                    <a:pt x="2930" y="654"/>
                    <a:pt x="2272" y="0"/>
                    <a:pt x="1465"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0" name="Google Shape;650;p39"/>
            <p:cNvSpPr/>
            <p:nvPr/>
          </p:nvSpPr>
          <p:spPr>
            <a:xfrm>
              <a:off x="4983000" y="903925"/>
              <a:ext cx="73250" cy="73150"/>
            </a:xfrm>
            <a:custGeom>
              <a:avLst/>
              <a:gdLst/>
              <a:ahLst/>
              <a:cxnLst/>
              <a:rect l="l" t="t" r="r" b="b"/>
              <a:pathLst>
                <a:path w="2930" h="2926" extrusionOk="0">
                  <a:moveTo>
                    <a:pt x="1465" y="1"/>
                  </a:moveTo>
                  <a:cubicBezTo>
                    <a:pt x="659" y="1"/>
                    <a:pt x="1" y="654"/>
                    <a:pt x="1" y="1461"/>
                  </a:cubicBezTo>
                  <a:cubicBezTo>
                    <a:pt x="1" y="2272"/>
                    <a:pt x="659" y="2926"/>
                    <a:pt x="1465" y="2926"/>
                  </a:cubicBezTo>
                  <a:cubicBezTo>
                    <a:pt x="2272" y="2926"/>
                    <a:pt x="2930" y="2272"/>
                    <a:pt x="2930" y="1461"/>
                  </a:cubicBezTo>
                  <a:cubicBezTo>
                    <a:pt x="2930" y="654"/>
                    <a:pt x="2272" y="1"/>
                    <a:pt x="1465"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51" name="Google Shape;651;p3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25</a:t>
            </a:fld>
            <a:endParaRPr/>
          </a:p>
        </p:txBody>
      </p:sp>
      <p:pic>
        <p:nvPicPr>
          <p:cNvPr id="3" name="Picture 2">
            <a:extLst>
              <a:ext uri="{FF2B5EF4-FFF2-40B4-BE49-F238E27FC236}">
                <a16:creationId xmlns:a16="http://schemas.microsoft.com/office/drawing/2014/main" xmlns="" id="{5904DE4D-C647-4EC3-026E-4EF9F99AC037}"/>
              </a:ext>
            </a:extLst>
          </p:cNvPr>
          <p:cNvPicPr>
            <a:picLocks noChangeAspect="1"/>
          </p:cNvPicPr>
          <p:nvPr/>
        </p:nvPicPr>
        <p:blipFill>
          <a:blip r:embed="rId3"/>
          <a:stretch>
            <a:fillRect/>
          </a:stretch>
        </p:blipFill>
        <p:spPr>
          <a:xfrm>
            <a:off x="1038225" y="1207135"/>
            <a:ext cx="6553200" cy="2906078"/>
          </a:xfrm>
          <a:prstGeom prst="rect">
            <a:avLst/>
          </a:prstGeom>
        </p:spPr>
      </p:pic>
    </p:spTree>
    <p:extLst>
      <p:ext uri="{BB962C8B-B14F-4D97-AF65-F5344CB8AC3E}">
        <p14:creationId xmlns:p14="http://schemas.microsoft.com/office/powerpoint/2010/main" xmlns="" val="41889377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96"/>
        <p:cNvGrpSpPr/>
        <p:nvPr/>
      </p:nvGrpSpPr>
      <p:grpSpPr>
        <a:xfrm>
          <a:off x="0" y="0"/>
          <a:ext cx="0" cy="0"/>
          <a:chOff x="0" y="0"/>
          <a:chExt cx="0" cy="0"/>
        </a:xfrm>
      </p:grpSpPr>
      <p:grpSp>
        <p:nvGrpSpPr>
          <p:cNvPr id="597" name="Google Shape;597;p38"/>
          <p:cNvGrpSpPr/>
          <p:nvPr/>
        </p:nvGrpSpPr>
        <p:grpSpPr>
          <a:xfrm>
            <a:off x="5924075" y="3275759"/>
            <a:ext cx="1198086" cy="863508"/>
            <a:chOff x="4217300" y="2536950"/>
            <a:chExt cx="824050" cy="593925"/>
          </a:xfrm>
        </p:grpSpPr>
        <p:sp>
          <p:nvSpPr>
            <p:cNvPr id="598" name="Google Shape;598;p38"/>
            <p:cNvSpPr/>
            <p:nvPr/>
          </p:nvSpPr>
          <p:spPr>
            <a:xfrm>
              <a:off x="4449125" y="2725950"/>
              <a:ext cx="214525" cy="189800"/>
            </a:xfrm>
            <a:custGeom>
              <a:avLst/>
              <a:gdLst/>
              <a:ahLst/>
              <a:cxnLst/>
              <a:rect l="l" t="t" r="r" b="b"/>
              <a:pathLst>
                <a:path w="8581" h="7592" extrusionOk="0">
                  <a:moveTo>
                    <a:pt x="4293" y="0"/>
                  </a:moveTo>
                  <a:cubicBezTo>
                    <a:pt x="3148" y="0"/>
                    <a:pt x="2017" y="516"/>
                    <a:pt x="1270" y="1499"/>
                  </a:cubicBezTo>
                  <a:cubicBezTo>
                    <a:pt x="0" y="3167"/>
                    <a:pt x="325" y="5549"/>
                    <a:pt x="1992" y="6818"/>
                  </a:cubicBezTo>
                  <a:cubicBezTo>
                    <a:pt x="2680" y="7339"/>
                    <a:pt x="3487" y="7591"/>
                    <a:pt x="4288" y="7591"/>
                  </a:cubicBezTo>
                  <a:cubicBezTo>
                    <a:pt x="5433" y="7591"/>
                    <a:pt x="6564" y="7075"/>
                    <a:pt x="7311" y="6092"/>
                  </a:cubicBezTo>
                  <a:cubicBezTo>
                    <a:pt x="8581" y="4425"/>
                    <a:pt x="8256" y="2042"/>
                    <a:pt x="6589" y="777"/>
                  </a:cubicBezTo>
                  <a:lnTo>
                    <a:pt x="6589" y="773"/>
                  </a:lnTo>
                  <a:cubicBezTo>
                    <a:pt x="5901" y="252"/>
                    <a:pt x="5094" y="0"/>
                    <a:pt x="429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9" name="Google Shape;599;p38"/>
            <p:cNvSpPr/>
            <p:nvPr/>
          </p:nvSpPr>
          <p:spPr>
            <a:xfrm>
              <a:off x="4217300" y="2689625"/>
              <a:ext cx="131950" cy="131650"/>
            </a:xfrm>
            <a:custGeom>
              <a:avLst/>
              <a:gdLst/>
              <a:ahLst/>
              <a:cxnLst/>
              <a:rect l="l" t="t" r="r" b="b"/>
              <a:pathLst>
                <a:path w="5278" h="5266" extrusionOk="0">
                  <a:moveTo>
                    <a:pt x="2640" y="0"/>
                  </a:moveTo>
                  <a:cubicBezTo>
                    <a:pt x="1190" y="0"/>
                    <a:pt x="12" y="1169"/>
                    <a:pt x="4" y="2624"/>
                  </a:cubicBezTo>
                  <a:cubicBezTo>
                    <a:pt x="1" y="4077"/>
                    <a:pt x="1171" y="5258"/>
                    <a:pt x="2627" y="5266"/>
                  </a:cubicBezTo>
                  <a:cubicBezTo>
                    <a:pt x="2632" y="5266"/>
                    <a:pt x="2637" y="5266"/>
                    <a:pt x="2642" y="5266"/>
                  </a:cubicBezTo>
                  <a:cubicBezTo>
                    <a:pt x="4088" y="5266"/>
                    <a:pt x="5266" y="4095"/>
                    <a:pt x="5270" y="2643"/>
                  </a:cubicBezTo>
                  <a:cubicBezTo>
                    <a:pt x="5277" y="1190"/>
                    <a:pt x="4103" y="8"/>
                    <a:pt x="2647" y="0"/>
                  </a:cubicBezTo>
                  <a:cubicBezTo>
                    <a:pt x="2644" y="0"/>
                    <a:pt x="2642" y="0"/>
                    <a:pt x="264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0" name="Google Shape;600;p38"/>
            <p:cNvSpPr/>
            <p:nvPr/>
          </p:nvSpPr>
          <p:spPr>
            <a:xfrm>
              <a:off x="4586975" y="2536950"/>
              <a:ext cx="68075" cy="60250"/>
            </a:xfrm>
            <a:custGeom>
              <a:avLst/>
              <a:gdLst/>
              <a:ahLst/>
              <a:cxnLst/>
              <a:rect l="l" t="t" r="r" b="b"/>
              <a:pathLst>
                <a:path w="2723" h="2410" extrusionOk="0">
                  <a:moveTo>
                    <a:pt x="1362" y="1"/>
                  </a:moveTo>
                  <a:cubicBezTo>
                    <a:pt x="998" y="1"/>
                    <a:pt x="638" y="164"/>
                    <a:pt x="402" y="475"/>
                  </a:cubicBezTo>
                  <a:cubicBezTo>
                    <a:pt x="0" y="1007"/>
                    <a:pt x="103" y="1764"/>
                    <a:pt x="631" y="2165"/>
                  </a:cubicBezTo>
                  <a:cubicBezTo>
                    <a:pt x="850" y="2330"/>
                    <a:pt x="1106" y="2410"/>
                    <a:pt x="1359" y="2410"/>
                  </a:cubicBezTo>
                  <a:cubicBezTo>
                    <a:pt x="1723" y="2410"/>
                    <a:pt x="2082" y="2246"/>
                    <a:pt x="2321" y="1936"/>
                  </a:cubicBezTo>
                  <a:cubicBezTo>
                    <a:pt x="2723" y="1404"/>
                    <a:pt x="2619" y="647"/>
                    <a:pt x="2092" y="246"/>
                  </a:cubicBezTo>
                  <a:cubicBezTo>
                    <a:pt x="1873" y="81"/>
                    <a:pt x="1616" y="1"/>
                    <a:pt x="1362"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1" name="Google Shape;601;p38"/>
            <p:cNvSpPr/>
            <p:nvPr/>
          </p:nvSpPr>
          <p:spPr>
            <a:xfrm>
              <a:off x="4446150" y="2994100"/>
              <a:ext cx="92750" cy="82075"/>
            </a:xfrm>
            <a:custGeom>
              <a:avLst/>
              <a:gdLst/>
              <a:ahLst/>
              <a:cxnLst/>
              <a:rect l="l" t="t" r="r" b="b"/>
              <a:pathLst>
                <a:path w="3710" h="3283" extrusionOk="0">
                  <a:moveTo>
                    <a:pt x="1857" y="1"/>
                  </a:moveTo>
                  <a:cubicBezTo>
                    <a:pt x="1362" y="1"/>
                    <a:pt x="873" y="225"/>
                    <a:pt x="551" y="650"/>
                  </a:cubicBezTo>
                  <a:cubicBezTo>
                    <a:pt x="1" y="1369"/>
                    <a:pt x="142" y="2401"/>
                    <a:pt x="865" y="2948"/>
                  </a:cubicBezTo>
                  <a:cubicBezTo>
                    <a:pt x="1161" y="3173"/>
                    <a:pt x="1510" y="3283"/>
                    <a:pt x="1857" y="3283"/>
                  </a:cubicBezTo>
                  <a:cubicBezTo>
                    <a:pt x="2352" y="3283"/>
                    <a:pt x="2841" y="3060"/>
                    <a:pt x="3163" y="2635"/>
                  </a:cubicBezTo>
                  <a:cubicBezTo>
                    <a:pt x="3710" y="1912"/>
                    <a:pt x="3572" y="883"/>
                    <a:pt x="2849" y="337"/>
                  </a:cubicBezTo>
                  <a:cubicBezTo>
                    <a:pt x="2552" y="110"/>
                    <a:pt x="2203" y="1"/>
                    <a:pt x="1857"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2" name="Google Shape;602;p38"/>
            <p:cNvSpPr/>
            <p:nvPr/>
          </p:nvSpPr>
          <p:spPr>
            <a:xfrm>
              <a:off x="4575775" y="2597675"/>
              <a:ext cx="35675" cy="130300"/>
            </a:xfrm>
            <a:custGeom>
              <a:avLst/>
              <a:gdLst/>
              <a:ahLst/>
              <a:cxnLst/>
              <a:rect l="l" t="t" r="r" b="b"/>
              <a:pathLst>
                <a:path w="1427" h="5212" fill="none" extrusionOk="0">
                  <a:moveTo>
                    <a:pt x="1" y="5212"/>
                  </a:moveTo>
                  <a:lnTo>
                    <a:pt x="1427" y="0"/>
                  </a:lnTo>
                </a:path>
              </a:pathLst>
            </a:custGeom>
            <a:solidFill>
              <a:schemeClr val="accent1"/>
            </a:solidFill>
            <a:ln w="19050" cap="flat" cmpd="sng">
              <a:solidFill>
                <a:schemeClr val="dk2"/>
              </a:solidFill>
              <a:prstDash val="solid"/>
              <a:miter lim="3823"/>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3" name="Google Shape;603;p38"/>
            <p:cNvSpPr/>
            <p:nvPr/>
          </p:nvSpPr>
          <p:spPr>
            <a:xfrm>
              <a:off x="4502650" y="2910650"/>
              <a:ext cx="23250" cy="84700"/>
            </a:xfrm>
            <a:custGeom>
              <a:avLst/>
              <a:gdLst/>
              <a:ahLst/>
              <a:cxnLst/>
              <a:rect l="l" t="t" r="r" b="b"/>
              <a:pathLst>
                <a:path w="930" h="3388" fill="none" extrusionOk="0">
                  <a:moveTo>
                    <a:pt x="1" y="3388"/>
                  </a:moveTo>
                  <a:lnTo>
                    <a:pt x="930" y="0"/>
                  </a:lnTo>
                </a:path>
              </a:pathLst>
            </a:custGeom>
            <a:solidFill>
              <a:schemeClr val="lt2"/>
            </a:solidFill>
            <a:ln w="19050" cap="flat" cmpd="sng">
              <a:solidFill>
                <a:schemeClr val="dk2"/>
              </a:solidFill>
              <a:prstDash val="solid"/>
              <a:miter lim="3823"/>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4" name="Google Shape;604;p38"/>
            <p:cNvSpPr/>
            <p:nvPr/>
          </p:nvSpPr>
          <p:spPr>
            <a:xfrm>
              <a:off x="4595675" y="2907200"/>
              <a:ext cx="31075" cy="96775"/>
            </a:xfrm>
            <a:custGeom>
              <a:avLst/>
              <a:gdLst/>
              <a:ahLst/>
              <a:cxnLst/>
              <a:rect l="l" t="t" r="r" b="b"/>
              <a:pathLst>
                <a:path w="1243" h="3871" fill="none" extrusionOk="0">
                  <a:moveTo>
                    <a:pt x="1243" y="3870"/>
                  </a:moveTo>
                  <a:lnTo>
                    <a:pt x="0" y="0"/>
                  </a:lnTo>
                </a:path>
              </a:pathLst>
            </a:custGeom>
            <a:solidFill>
              <a:schemeClr val="accent1"/>
            </a:solidFill>
            <a:ln w="19050" cap="flat" cmpd="sng">
              <a:solidFill>
                <a:schemeClr val="dk2"/>
              </a:solidFill>
              <a:prstDash val="solid"/>
              <a:miter lim="3823"/>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5" name="Google Shape;605;p38"/>
            <p:cNvSpPr/>
            <p:nvPr/>
          </p:nvSpPr>
          <p:spPr>
            <a:xfrm>
              <a:off x="4346925" y="2771650"/>
              <a:ext cx="117600" cy="25150"/>
            </a:xfrm>
            <a:custGeom>
              <a:avLst/>
              <a:gdLst/>
              <a:ahLst/>
              <a:cxnLst/>
              <a:rect l="l" t="t" r="r" b="b"/>
              <a:pathLst>
                <a:path w="4704" h="1006" fill="none" extrusionOk="0">
                  <a:moveTo>
                    <a:pt x="1" y="0"/>
                  </a:moveTo>
                  <a:lnTo>
                    <a:pt x="4704" y="1006"/>
                  </a:lnTo>
                </a:path>
              </a:pathLst>
            </a:custGeom>
            <a:solidFill>
              <a:schemeClr val="accent1"/>
            </a:solidFill>
            <a:ln w="19050" cap="flat" cmpd="sng">
              <a:solidFill>
                <a:schemeClr val="dk2"/>
              </a:solidFill>
              <a:prstDash val="solid"/>
              <a:miter lim="3823"/>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6" name="Google Shape;606;p38"/>
            <p:cNvSpPr/>
            <p:nvPr/>
          </p:nvSpPr>
          <p:spPr>
            <a:xfrm>
              <a:off x="4651100" y="2826700"/>
              <a:ext cx="209375" cy="4800"/>
            </a:xfrm>
            <a:custGeom>
              <a:avLst/>
              <a:gdLst/>
              <a:ahLst/>
              <a:cxnLst/>
              <a:rect l="l" t="t" r="r" b="b"/>
              <a:pathLst>
                <a:path w="8375" h="192" fill="none" extrusionOk="0">
                  <a:moveTo>
                    <a:pt x="1" y="1"/>
                  </a:moveTo>
                  <a:lnTo>
                    <a:pt x="8375" y="192"/>
                  </a:lnTo>
                </a:path>
              </a:pathLst>
            </a:custGeom>
            <a:solidFill>
              <a:schemeClr val="accent1"/>
            </a:solidFill>
            <a:ln w="19050" cap="flat" cmpd="sng">
              <a:solidFill>
                <a:schemeClr val="dk2"/>
              </a:solidFill>
              <a:prstDash val="solid"/>
              <a:miter lim="3823"/>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7" name="Google Shape;607;p38"/>
            <p:cNvSpPr/>
            <p:nvPr/>
          </p:nvSpPr>
          <p:spPr>
            <a:xfrm>
              <a:off x="4576825" y="2999225"/>
              <a:ext cx="148875" cy="131650"/>
            </a:xfrm>
            <a:custGeom>
              <a:avLst/>
              <a:gdLst/>
              <a:ahLst/>
              <a:cxnLst/>
              <a:rect l="l" t="t" r="r" b="b"/>
              <a:pathLst>
                <a:path w="5955" h="5266" extrusionOk="0">
                  <a:moveTo>
                    <a:pt x="2981" y="0"/>
                  </a:moveTo>
                  <a:cubicBezTo>
                    <a:pt x="2187" y="0"/>
                    <a:pt x="1402" y="358"/>
                    <a:pt x="884" y="1038"/>
                  </a:cubicBezTo>
                  <a:cubicBezTo>
                    <a:pt x="1" y="2196"/>
                    <a:pt x="226" y="3848"/>
                    <a:pt x="1385" y="4728"/>
                  </a:cubicBezTo>
                  <a:cubicBezTo>
                    <a:pt x="1862" y="5090"/>
                    <a:pt x="2423" y="5266"/>
                    <a:pt x="2980" y="5266"/>
                  </a:cubicBezTo>
                  <a:cubicBezTo>
                    <a:pt x="3774" y="5266"/>
                    <a:pt x="4558" y="4908"/>
                    <a:pt x="5075" y="4227"/>
                  </a:cubicBezTo>
                  <a:cubicBezTo>
                    <a:pt x="5954" y="3068"/>
                    <a:pt x="5729" y="1416"/>
                    <a:pt x="4570" y="537"/>
                  </a:cubicBezTo>
                  <a:cubicBezTo>
                    <a:pt x="4095" y="175"/>
                    <a:pt x="3536" y="0"/>
                    <a:pt x="2981"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8" name="Google Shape;608;p38"/>
            <p:cNvSpPr/>
            <p:nvPr/>
          </p:nvSpPr>
          <p:spPr>
            <a:xfrm>
              <a:off x="4849375" y="2747825"/>
              <a:ext cx="191975" cy="169850"/>
            </a:xfrm>
            <a:custGeom>
              <a:avLst/>
              <a:gdLst/>
              <a:ahLst/>
              <a:cxnLst/>
              <a:rect l="l" t="t" r="r" b="b"/>
              <a:pathLst>
                <a:path w="7679" h="6794" extrusionOk="0">
                  <a:moveTo>
                    <a:pt x="3842" y="0"/>
                  </a:moveTo>
                  <a:cubicBezTo>
                    <a:pt x="2817" y="0"/>
                    <a:pt x="1804" y="462"/>
                    <a:pt x="1136" y="1339"/>
                  </a:cubicBezTo>
                  <a:cubicBezTo>
                    <a:pt x="0" y="2835"/>
                    <a:pt x="291" y="4964"/>
                    <a:pt x="1782" y="6100"/>
                  </a:cubicBezTo>
                  <a:cubicBezTo>
                    <a:pt x="2397" y="6567"/>
                    <a:pt x="3120" y="6793"/>
                    <a:pt x="3837" y="6793"/>
                  </a:cubicBezTo>
                  <a:cubicBezTo>
                    <a:pt x="4862" y="6793"/>
                    <a:pt x="5874" y="6331"/>
                    <a:pt x="6543" y="5454"/>
                  </a:cubicBezTo>
                  <a:cubicBezTo>
                    <a:pt x="7678" y="3959"/>
                    <a:pt x="7388" y="1829"/>
                    <a:pt x="5897" y="693"/>
                  </a:cubicBezTo>
                  <a:cubicBezTo>
                    <a:pt x="5281" y="226"/>
                    <a:pt x="4559" y="0"/>
                    <a:pt x="3842"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09" name="Google Shape;609;p38"/>
          <p:cNvGrpSpPr/>
          <p:nvPr/>
        </p:nvGrpSpPr>
        <p:grpSpPr>
          <a:xfrm>
            <a:off x="8213633" y="1049930"/>
            <a:ext cx="669516" cy="1260423"/>
            <a:chOff x="7832158" y="3461530"/>
            <a:chExt cx="669516" cy="1260423"/>
          </a:xfrm>
        </p:grpSpPr>
        <p:sp>
          <p:nvSpPr>
            <p:cNvPr id="610" name="Google Shape;610;p38"/>
            <p:cNvSpPr/>
            <p:nvPr/>
          </p:nvSpPr>
          <p:spPr>
            <a:xfrm>
              <a:off x="8068600" y="3518232"/>
              <a:ext cx="193842" cy="40"/>
            </a:xfrm>
            <a:custGeom>
              <a:avLst/>
              <a:gdLst/>
              <a:ahLst/>
              <a:cxnLst/>
              <a:rect l="l" t="t" r="r" b="b"/>
              <a:pathLst>
                <a:path w="4796" h="1" fill="none" extrusionOk="0">
                  <a:moveTo>
                    <a:pt x="1" y="0"/>
                  </a:moveTo>
                  <a:lnTo>
                    <a:pt x="4796" y="0"/>
                  </a:lnTo>
                </a:path>
              </a:pathLst>
            </a:custGeom>
            <a:solidFill>
              <a:schemeClr val="accent1"/>
            </a:solid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1" name="Google Shape;611;p38"/>
            <p:cNvSpPr/>
            <p:nvPr/>
          </p:nvSpPr>
          <p:spPr>
            <a:xfrm>
              <a:off x="7955027" y="3461530"/>
              <a:ext cx="113614" cy="113607"/>
            </a:xfrm>
            <a:custGeom>
              <a:avLst/>
              <a:gdLst/>
              <a:ahLst/>
              <a:cxnLst/>
              <a:rect l="l" t="t" r="r" b="b"/>
              <a:pathLst>
                <a:path w="2811" h="2811" extrusionOk="0">
                  <a:moveTo>
                    <a:pt x="1407" y="0"/>
                  </a:moveTo>
                  <a:cubicBezTo>
                    <a:pt x="631" y="0"/>
                    <a:pt x="0" y="627"/>
                    <a:pt x="0" y="1403"/>
                  </a:cubicBezTo>
                  <a:cubicBezTo>
                    <a:pt x="0" y="2180"/>
                    <a:pt x="631" y="2810"/>
                    <a:pt x="1407" y="2810"/>
                  </a:cubicBezTo>
                  <a:cubicBezTo>
                    <a:pt x="2184" y="2810"/>
                    <a:pt x="2811" y="2180"/>
                    <a:pt x="2811" y="1403"/>
                  </a:cubicBezTo>
                  <a:cubicBezTo>
                    <a:pt x="2811" y="627"/>
                    <a:pt x="2184" y="0"/>
                    <a:pt x="140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2" name="Google Shape;612;p38"/>
            <p:cNvSpPr/>
            <p:nvPr/>
          </p:nvSpPr>
          <p:spPr>
            <a:xfrm>
              <a:off x="8068600" y="3900558"/>
              <a:ext cx="193842" cy="40"/>
            </a:xfrm>
            <a:custGeom>
              <a:avLst/>
              <a:gdLst/>
              <a:ahLst/>
              <a:cxnLst/>
              <a:rect l="l" t="t" r="r" b="b"/>
              <a:pathLst>
                <a:path w="4796" h="1" fill="none" extrusionOk="0">
                  <a:moveTo>
                    <a:pt x="1" y="0"/>
                  </a:moveTo>
                  <a:lnTo>
                    <a:pt x="4796" y="0"/>
                  </a:lnTo>
                </a:path>
              </a:pathLst>
            </a:custGeom>
            <a:solidFill>
              <a:schemeClr val="accent1"/>
            </a:solid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3" name="Google Shape;613;p38"/>
            <p:cNvSpPr/>
            <p:nvPr/>
          </p:nvSpPr>
          <p:spPr>
            <a:xfrm>
              <a:off x="7955027" y="3843856"/>
              <a:ext cx="113614" cy="113607"/>
            </a:xfrm>
            <a:custGeom>
              <a:avLst/>
              <a:gdLst/>
              <a:ahLst/>
              <a:cxnLst/>
              <a:rect l="l" t="t" r="r" b="b"/>
              <a:pathLst>
                <a:path w="2811" h="2811" extrusionOk="0">
                  <a:moveTo>
                    <a:pt x="1407" y="0"/>
                  </a:moveTo>
                  <a:cubicBezTo>
                    <a:pt x="631" y="0"/>
                    <a:pt x="0" y="627"/>
                    <a:pt x="0" y="1403"/>
                  </a:cubicBezTo>
                  <a:cubicBezTo>
                    <a:pt x="0" y="2180"/>
                    <a:pt x="631" y="2810"/>
                    <a:pt x="1407" y="2810"/>
                  </a:cubicBezTo>
                  <a:cubicBezTo>
                    <a:pt x="2184" y="2810"/>
                    <a:pt x="2811" y="2180"/>
                    <a:pt x="2811" y="1403"/>
                  </a:cubicBezTo>
                  <a:cubicBezTo>
                    <a:pt x="2811" y="627"/>
                    <a:pt x="2184" y="0"/>
                    <a:pt x="140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4" name="Google Shape;614;p38"/>
            <p:cNvSpPr/>
            <p:nvPr/>
          </p:nvSpPr>
          <p:spPr>
            <a:xfrm>
              <a:off x="8068600" y="4282884"/>
              <a:ext cx="193842" cy="40"/>
            </a:xfrm>
            <a:custGeom>
              <a:avLst/>
              <a:gdLst/>
              <a:ahLst/>
              <a:cxnLst/>
              <a:rect l="l" t="t" r="r" b="b"/>
              <a:pathLst>
                <a:path w="4796" h="1" fill="none" extrusionOk="0">
                  <a:moveTo>
                    <a:pt x="1" y="0"/>
                  </a:moveTo>
                  <a:lnTo>
                    <a:pt x="4796" y="0"/>
                  </a:lnTo>
                </a:path>
              </a:pathLst>
            </a:custGeom>
            <a:solidFill>
              <a:schemeClr val="accent1"/>
            </a:solid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5" name="Google Shape;615;p38"/>
            <p:cNvSpPr/>
            <p:nvPr/>
          </p:nvSpPr>
          <p:spPr>
            <a:xfrm>
              <a:off x="8262402" y="4226020"/>
              <a:ext cx="113654" cy="113607"/>
            </a:xfrm>
            <a:custGeom>
              <a:avLst/>
              <a:gdLst/>
              <a:ahLst/>
              <a:cxnLst/>
              <a:rect l="l" t="t" r="r" b="b"/>
              <a:pathLst>
                <a:path w="2812" h="2811" extrusionOk="0">
                  <a:moveTo>
                    <a:pt x="1404" y="0"/>
                  </a:moveTo>
                  <a:cubicBezTo>
                    <a:pt x="628" y="0"/>
                    <a:pt x="1" y="631"/>
                    <a:pt x="1" y="1407"/>
                  </a:cubicBezTo>
                  <a:cubicBezTo>
                    <a:pt x="1" y="2184"/>
                    <a:pt x="628" y="2811"/>
                    <a:pt x="1404" y="2811"/>
                  </a:cubicBezTo>
                  <a:cubicBezTo>
                    <a:pt x="2180" y="2811"/>
                    <a:pt x="2811" y="2184"/>
                    <a:pt x="2811" y="1407"/>
                  </a:cubicBezTo>
                  <a:cubicBezTo>
                    <a:pt x="2811" y="631"/>
                    <a:pt x="2180" y="0"/>
                    <a:pt x="1404"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6" name="Google Shape;616;p38"/>
            <p:cNvSpPr/>
            <p:nvPr/>
          </p:nvSpPr>
          <p:spPr>
            <a:xfrm>
              <a:off x="8068600" y="4665210"/>
              <a:ext cx="193842" cy="40"/>
            </a:xfrm>
            <a:custGeom>
              <a:avLst/>
              <a:gdLst/>
              <a:ahLst/>
              <a:cxnLst/>
              <a:rect l="l" t="t" r="r" b="b"/>
              <a:pathLst>
                <a:path w="4796" h="1" fill="none" extrusionOk="0">
                  <a:moveTo>
                    <a:pt x="1" y="0"/>
                  </a:moveTo>
                  <a:lnTo>
                    <a:pt x="4796" y="0"/>
                  </a:lnTo>
                </a:path>
              </a:pathLst>
            </a:custGeom>
            <a:solidFill>
              <a:schemeClr val="accent1"/>
            </a:solid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7" name="Google Shape;617;p38"/>
            <p:cNvSpPr/>
            <p:nvPr/>
          </p:nvSpPr>
          <p:spPr>
            <a:xfrm>
              <a:off x="8262402" y="4608346"/>
              <a:ext cx="113654" cy="113607"/>
            </a:xfrm>
            <a:custGeom>
              <a:avLst/>
              <a:gdLst/>
              <a:ahLst/>
              <a:cxnLst/>
              <a:rect l="l" t="t" r="r" b="b"/>
              <a:pathLst>
                <a:path w="2812" h="2811" extrusionOk="0">
                  <a:moveTo>
                    <a:pt x="1404" y="0"/>
                  </a:moveTo>
                  <a:cubicBezTo>
                    <a:pt x="628" y="0"/>
                    <a:pt x="1" y="631"/>
                    <a:pt x="1" y="1407"/>
                  </a:cubicBezTo>
                  <a:cubicBezTo>
                    <a:pt x="1" y="2184"/>
                    <a:pt x="628" y="2811"/>
                    <a:pt x="1404" y="2811"/>
                  </a:cubicBezTo>
                  <a:cubicBezTo>
                    <a:pt x="2180" y="2811"/>
                    <a:pt x="2811" y="2184"/>
                    <a:pt x="2811" y="1407"/>
                  </a:cubicBezTo>
                  <a:cubicBezTo>
                    <a:pt x="2811" y="631"/>
                    <a:pt x="2180" y="0"/>
                    <a:pt x="1404"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8" name="Google Shape;618;p38"/>
            <p:cNvSpPr/>
            <p:nvPr/>
          </p:nvSpPr>
          <p:spPr>
            <a:xfrm>
              <a:off x="7945731" y="4474047"/>
              <a:ext cx="439581" cy="40"/>
            </a:xfrm>
            <a:custGeom>
              <a:avLst/>
              <a:gdLst/>
              <a:ahLst/>
              <a:cxnLst/>
              <a:rect l="l" t="t" r="r" b="b"/>
              <a:pathLst>
                <a:path w="10876" h="1" fill="none" extrusionOk="0">
                  <a:moveTo>
                    <a:pt x="1" y="0"/>
                  </a:moveTo>
                  <a:lnTo>
                    <a:pt x="10876" y="0"/>
                  </a:lnTo>
                </a:path>
              </a:pathLst>
            </a:custGeom>
            <a:solidFill>
              <a:schemeClr val="accent1"/>
            </a:solid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9" name="Google Shape;619;p38"/>
            <p:cNvSpPr/>
            <p:nvPr/>
          </p:nvSpPr>
          <p:spPr>
            <a:xfrm>
              <a:off x="8385271" y="4417183"/>
              <a:ext cx="113654" cy="113607"/>
            </a:xfrm>
            <a:custGeom>
              <a:avLst/>
              <a:gdLst/>
              <a:ahLst/>
              <a:cxnLst/>
              <a:rect l="l" t="t" r="r" b="b"/>
              <a:pathLst>
                <a:path w="2812" h="2811" extrusionOk="0">
                  <a:moveTo>
                    <a:pt x="1408" y="0"/>
                  </a:moveTo>
                  <a:cubicBezTo>
                    <a:pt x="632" y="0"/>
                    <a:pt x="1" y="631"/>
                    <a:pt x="1" y="1407"/>
                  </a:cubicBezTo>
                  <a:cubicBezTo>
                    <a:pt x="1" y="2184"/>
                    <a:pt x="632" y="2811"/>
                    <a:pt x="1408" y="2811"/>
                  </a:cubicBezTo>
                  <a:cubicBezTo>
                    <a:pt x="2184" y="2811"/>
                    <a:pt x="2811" y="2184"/>
                    <a:pt x="2811" y="1407"/>
                  </a:cubicBezTo>
                  <a:cubicBezTo>
                    <a:pt x="2811" y="631"/>
                    <a:pt x="2184" y="0"/>
                    <a:pt x="1408"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0" name="Google Shape;620;p38"/>
            <p:cNvSpPr/>
            <p:nvPr/>
          </p:nvSpPr>
          <p:spPr>
            <a:xfrm>
              <a:off x="7945731" y="3709395"/>
              <a:ext cx="439581" cy="40"/>
            </a:xfrm>
            <a:custGeom>
              <a:avLst/>
              <a:gdLst/>
              <a:ahLst/>
              <a:cxnLst/>
              <a:rect l="l" t="t" r="r" b="b"/>
              <a:pathLst>
                <a:path w="10876" h="1" fill="none" extrusionOk="0">
                  <a:moveTo>
                    <a:pt x="1" y="0"/>
                  </a:moveTo>
                  <a:lnTo>
                    <a:pt x="10876" y="0"/>
                  </a:lnTo>
                </a:path>
              </a:pathLst>
            </a:custGeom>
            <a:solidFill>
              <a:schemeClr val="accent1"/>
            </a:solid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1" name="Google Shape;621;p38"/>
            <p:cNvSpPr/>
            <p:nvPr/>
          </p:nvSpPr>
          <p:spPr>
            <a:xfrm>
              <a:off x="7832158" y="3652693"/>
              <a:ext cx="113614" cy="113607"/>
            </a:xfrm>
            <a:custGeom>
              <a:avLst/>
              <a:gdLst/>
              <a:ahLst/>
              <a:cxnLst/>
              <a:rect l="l" t="t" r="r" b="b"/>
              <a:pathLst>
                <a:path w="2811" h="2811" extrusionOk="0">
                  <a:moveTo>
                    <a:pt x="1407" y="0"/>
                  </a:moveTo>
                  <a:cubicBezTo>
                    <a:pt x="631" y="0"/>
                    <a:pt x="0" y="627"/>
                    <a:pt x="0" y="1403"/>
                  </a:cubicBezTo>
                  <a:cubicBezTo>
                    <a:pt x="0" y="2180"/>
                    <a:pt x="631" y="2810"/>
                    <a:pt x="1407" y="2810"/>
                  </a:cubicBezTo>
                  <a:cubicBezTo>
                    <a:pt x="2184" y="2810"/>
                    <a:pt x="2811" y="2180"/>
                    <a:pt x="2811" y="1403"/>
                  </a:cubicBezTo>
                  <a:cubicBezTo>
                    <a:pt x="2811" y="627"/>
                    <a:pt x="2184" y="0"/>
                    <a:pt x="140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2" name="Google Shape;622;p38"/>
            <p:cNvSpPr/>
            <p:nvPr/>
          </p:nvSpPr>
          <p:spPr>
            <a:xfrm>
              <a:off x="8265191" y="3843856"/>
              <a:ext cx="113614" cy="113607"/>
            </a:xfrm>
            <a:custGeom>
              <a:avLst/>
              <a:gdLst/>
              <a:ahLst/>
              <a:cxnLst/>
              <a:rect l="l" t="t" r="r" b="b"/>
              <a:pathLst>
                <a:path w="2811" h="2811" extrusionOk="0">
                  <a:moveTo>
                    <a:pt x="1404" y="0"/>
                  </a:moveTo>
                  <a:cubicBezTo>
                    <a:pt x="628" y="0"/>
                    <a:pt x="1" y="627"/>
                    <a:pt x="1" y="1403"/>
                  </a:cubicBezTo>
                  <a:cubicBezTo>
                    <a:pt x="1" y="2180"/>
                    <a:pt x="628" y="2810"/>
                    <a:pt x="1404" y="2810"/>
                  </a:cubicBezTo>
                  <a:cubicBezTo>
                    <a:pt x="2180" y="2810"/>
                    <a:pt x="2811" y="2180"/>
                    <a:pt x="2811" y="1403"/>
                  </a:cubicBezTo>
                  <a:cubicBezTo>
                    <a:pt x="2811" y="627"/>
                    <a:pt x="2180" y="0"/>
                    <a:pt x="1404"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3" name="Google Shape;623;p38"/>
            <p:cNvSpPr/>
            <p:nvPr/>
          </p:nvSpPr>
          <p:spPr>
            <a:xfrm>
              <a:off x="7955027" y="4226020"/>
              <a:ext cx="113614" cy="113607"/>
            </a:xfrm>
            <a:custGeom>
              <a:avLst/>
              <a:gdLst/>
              <a:ahLst/>
              <a:cxnLst/>
              <a:rect l="l" t="t" r="r" b="b"/>
              <a:pathLst>
                <a:path w="2811" h="2811" extrusionOk="0">
                  <a:moveTo>
                    <a:pt x="1407" y="0"/>
                  </a:moveTo>
                  <a:cubicBezTo>
                    <a:pt x="631" y="0"/>
                    <a:pt x="0" y="631"/>
                    <a:pt x="0" y="1407"/>
                  </a:cubicBezTo>
                  <a:cubicBezTo>
                    <a:pt x="0" y="2184"/>
                    <a:pt x="815" y="2811"/>
                    <a:pt x="1407" y="2811"/>
                  </a:cubicBezTo>
                  <a:cubicBezTo>
                    <a:pt x="2184" y="2811"/>
                    <a:pt x="2811" y="2184"/>
                    <a:pt x="2811" y="1407"/>
                  </a:cubicBezTo>
                  <a:cubicBezTo>
                    <a:pt x="2811" y="631"/>
                    <a:pt x="2184" y="0"/>
                    <a:pt x="140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4" name="Google Shape;624;p38"/>
            <p:cNvSpPr/>
            <p:nvPr/>
          </p:nvSpPr>
          <p:spPr>
            <a:xfrm>
              <a:off x="7955027" y="4608346"/>
              <a:ext cx="113614" cy="113607"/>
            </a:xfrm>
            <a:custGeom>
              <a:avLst/>
              <a:gdLst/>
              <a:ahLst/>
              <a:cxnLst/>
              <a:rect l="l" t="t" r="r" b="b"/>
              <a:pathLst>
                <a:path w="2811" h="2811" extrusionOk="0">
                  <a:moveTo>
                    <a:pt x="1407" y="0"/>
                  </a:moveTo>
                  <a:cubicBezTo>
                    <a:pt x="631" y="0"/>
                    <a:pt x="0" y="631"/>
                    <a:pt x="0" y="1407"/>
                  </a:cubicBezTo>
                  <a:cubicBezTo>
                    <a:pt x="0" y="2184"/>
                    <a:pt x="631" y="2811"/>
                    <a:pt x="1407" y="2811"/>
                  </a:cubicBezTo>
                  <a:cubicBezTo>
                    <a:pt x="2184" y="2811"/>
                    <a:pt x="2811" y="2184"/>
                    <a:pt x="2811" y="1407"/>
                  </a:cubicBezTo>
                  <a:cubicBezTo>
                    <a:pt x="2811" y="631"/>
                    <a:pt x="2184" y="0"/>
                    <a:pt x="140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5" name="Google Shape;625;p38"/>
            <p:cNvSpPr/>
            <p:nvPr/>
          </p:nvSpPr>
          <p:spPr>
            <a:xfrm>
              <a:off x="7832158" y="4417183"/>
              <a:ext cx="113614" cy="113607"/>
            </a:xfrm>
            <a:custGeom>
              <a:avLst/>
              <a:gdLst/>
              <a:ahLst/>
              <a:cxnLst/>
              <a:rect l="l" t="t" r="r" b="b"/>
              <a:pathLst>
                <a:path w="2811" h="2811" extrusionOk="0">
                  <a:moveTo>
                    <a:pt x="1407" y="0"/>
                  </a:moveTo>
                  <a:cubicBezTo>
                    <a:pt x="631" y="0"/>
                    <a:pt x="0" y="631"/>
                    <a:pt x="0" y="1407"/>
                  </a:cubicBezTo>
                  <a:cubicBezTo>
                    <a:pt x="0" y="2184"/>
                    <a:pt x="631" y="2811"/>
                    <a:pt x="1407" y="2811"/>
                  </a:cubicBezTo>
                  <a:cubicBezTo>
                    <a:pt x="2184" y="2811"/>
                    <a:pt x="2811" y="2184"/>
                    <a:pt x="2811" y="1407"/>
                  </a:cubicBezTo>
                  <a:cubicBezTo>
                    <a:pt x="2811" y="631"/>
                    <a:pt x="2184" y="0"/>
                    <a:pt x="140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6" name="Google Shape;626;p38"/>
            <p:cNvSpPr/>
            <p:nvPr/>
          </p:nvSpPr>
          <p:spPr>
            <a:xfrm>
              <a:off x="8388060" y="3652693"/>
              <a:ext cx="113614" cy="113607"/>
            </a:xfrm>
            <a:custGeom>
              <a:avLst/>
              <a:gdLst/>
              <a:ahLst/>
              <a:cxnLst/>
              <a:rect l="l" t="t" r="r" b="b"/>
              <a:pathLst>
                <a:path w="2811" h="2811" extrusionOk="0">
                  <a:moveTo>
                    <a:pt x="1408" y="0"/>
                  </a:moveTo>
                  <a:cubicBezTo>
                    <a:pt x="631" y="0"/>
                    <a:pt x="0" y="627"/>
                    <a:pt x="0" y="1403"/>
                  </a:cubicBezTo>
                  <a:cubicBezTo>
                    <a:pt x="0" y="2180"/>
                    <a:pt x="631" y="2810"/>
                    <a:pt x="1408" y="2810"/>
                  </a:cubicBezTo>
                  <a:cubicBezTo>
                    <a:pt x="2184" y="2810"/>
                    <a:pt x="2811" y="2180"/>
                    <a:pt x="2811" y="1403"/>
                  </a:cubicBezTo>
                  <a:cubicBezTo>
                    <a:pt x="2811" y="627"/>
                    <a:pt x="2184" y="0"/>
                    <a:pt x="1408"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7" name="Google Shape;627;p38"/>
            <p:cNvSpPr/>
            <p:nvPr/>
          </p:nvSpPr>
          <p:spPr>
            <a:xfrm>
              <a:off x="8111564" y="4034857"/>
              <a:ext cx="113654" cy="113768"/>
            </a:xfrm>
            <a:custGeom>
              <a:avLst/>
              <a:gdLst/>
              <a:ahLst/>
              <a:cxnLst/>
              <a:rect l="l" t="t" r="r" b="b"/>
              <a:pathLst>
                <a:path w="2812" h="2815" extrusionOk="0">
                  <a:moveTo>
                    <a:pt x="1404" y="0"/>
                  </a:moveTo>
                  <a:cubicBezTo>
                    <a:pt x="628" y="0"/>
                    <a:pt x="1" y="631"/>
                    <a:pt x="1" y="1407"/>
                  </a:cubicBezTo>
                  <a:cubicBezTo>
                    <a:pt x="1" y="2184"/>
                    <a:pt x="628" y="2814"/>
                    <a:pt x="1404" y="2814"/>
                  </a:cubicBezTo>
                  <a:cubicBezTo>
                    <a:pt x="2180" y="2814"/>
                    <a:pt x="2811" y="2184"/>
                    <a:pt x="2811" y="1407"/>
                  </a:cubicBezTo>
                  <a:cubicBezTo>
                    <a:pt x="2811" y="631"/>
                    <a:pt x="2180" y="0"/>
                    <a:pt x="1404"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8" name="Google Shape;628;p38"/>
            <p:cNvSpPr/>
            <p:nvPr/>
          </p:nvSpPr>
          <p:spPr>
            <a:xfrm>
              <a:off x="8265191" y="3461530"/>
              <a:ext cx="113614" cy="113607"/>
            </a:xfrm>
            <a:custGeom>
              <a:avLst/>
              <a:gdLst/>
              <a:ahLst/>
              <a:cxnLst/>
              <a:rect l="l" t="t" r="r" b="b"/>
              <a:pathLst>
                <a:path w="2811" h="2811" extrusionOk="0">
                  <a:moveTo>
                    <a:pt x="1404" y="0"/>
                  </a:moveTo>
                  <a:cubicBezTo>
                    <a:pt x="628" y="0"/>
                    <a:pt x="1" y="627"/>
                    <a:pt x="1" y="1403"/>
                  </a:cubicBezTo>
                  <a:cubicBezTo>
                    <a:pt x="1" y="2180"/>
                    <a:pt x="628" y="2810"/>
                    <a:pt x="1404" y="2810"/>
                  </a:cubicBezTo>
                  <a:cubicBezTo>
                    <a:pt x="2180" y="2810"/>
                    <a:pt x="2811" y="2180"/>
                    <a:pt x="2811" y="1403"/>
                  </a:cubicBezTo>
                  <a:cubicBezTo>
                    <a:pt x="2811" y="627"/>
                    <a:pt x="2180" y="0"/>
                    <a:pt x="1404"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29" name="Google Shape;629;p3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26</a:t>
            </a:fld>
            <a:endParaRPr/>
          </a:p>
        </p:txBody>
      </p:sp>
      <p:sp>
        <p:nvSpPr>
          <p:cNvPr id="631" name="Google Shape;631;p38"/>
          <p:cNvSpPr txBox="1">
            <a:spLocks noGrp="1"/>
          </p:cNvSpPr>
          <p:nvPr>
            <p:ph type="title"/>
          </p:nvPr>
        </p:nvSpPr>
        <p:spPr>
          <a:xfrm>
            <a:off x="574719" y="1469114"/>
            <a:ext cx="7704000" cy="572700"/>
          </a:xfrm>
          <a:prstGeom prst="rect">
            <a:avLst/>
          </a:prstGeom>
          <a:noFill/>
          <a:ln>
            <a:noFill/>
          </a:ln>
        </p:spPr>
        <p:txBody>
          <a:bodyPr spcFirstLastPara="1" wrap="square" lIns="91425" tIns="91425" rIns="91425" bIns="91425" anchor="t" anchorCtr="0">
            <a:noAutofit/>
          </a:bodyPr>
          <a:lstStyle/>
          <a:p>
            <a:pPr algn="ctr"/>
            <a:r>
              <a:rPr lang="en" sz="3500"/>
              <a:t>Path 2</a:t>
            </a:r>
            <a:br>
              <a:rPr lang="en" sz="3500"/>
            </a:br>
            <a:r>
              <a:rPr lang="en" sz="3500"/>
              <a:t>Gene Expression Dataset</a:t>
            </a:r>
            <a:br>
              <a:rPr lang="en" sz="3500"/>
            </a:br>
            <a:endParaRPr lang="en" sz="3500"/>
          </a:p>
        </p:txBody>
      </p:sp>
    </p:spTree>
    <p:extLst>
      <p:ext uri="{BB962C8B-B14F-4D97-AF65-F5344CB8AC3E}">
        <p14:creationId xmlns:p14="http://schemas.microsoft.com/office/powerpoint/2010/main" xmlns="" val="35898740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56"/>
        <p:cNvGrpSpPr/>
        <p:nvPr/>
      </p:nvGrpSpPr>
      <p:grpSpPr>
        <a:xfrm>
          <a:off x="0" y="0"/>
          <a:ext cx="0" cy="0"/>
          <a:chOff x="0" y="0"/>
          <a:chExt cx="0" cy="0"/>
        </a:xfrm>
      </p:grpSpPr>
      <p:sp>
        <p:nvSpPr>
          <p:cNvPr id="589" name="Google Shape;589;p3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27</a:t>
            </a:fld>
            <a:endParaRPr/>
          </a:p>
        </p:txBody>
      </p:sp>
      <p:sp>
        <p:nvSpPr>
          <p:cNvPr id="591" name="Google Shape;591;p37"/>
          <p:cNvSpPr txBox="1">
            <a:spLocks noGrp="1"/>
          </p:cNvSpPr>
          <p:nvPr>
            <p:ph type="title"/>
          </p:nvPr>
        </p:nvSpPr>
        <p:spPr>
          <a:xfrm>
            <a:off x="720000" y="548400"/>
            <a:ext cx="7704000" cy="572700"/>
          </a:xfrm>
          <a:prstGeom prst="rect">
            <a:avLst/>
          </a:prstGeom>
          <a:noFill/>
          <a:ln>
            <a:noFill/>
          </a:ln>
        </p:spPr>
        <p:txBody>
          <a:bodyPr spcFirstLastPara="1" wrap="square" lIns="91425" tIns="91425" rIns="91425" bIns="91425" anchor="t" anchorCtr="0">
            <a:noAutofit/>
          </a:bodyPr>
          <a:lstStyle/>
          <a:p>
            <a:pPr>
              <a:buSzPts val="3500"/>
            </a:pPr>
            <a:r>
              <a:rPr lang="en" sz="3500"/>
              <a:t>Pipeline: Our Approach</a:t>
            </a:r>
          </a:p>
        </p:txBody>
      </p:sp>
      <p:pic>
        <p:nvPicPr>
          <p:cNvPr id="2" name="Picture 1" descr="A diagram of a network&#10;&#10;Description automatically generated">
            <a:extLst>
              <a:ext uri="{FF2B5EF4-FFF2-40B4-BE49-F238E27FC236}">
                <a16:creationId xmlns:a16="http://schemas.microsoft.com/office/drawing/2014/main" xmlns="" id="{2EE68F6F-79C9-5E57-779A-2DBB86BBB79C}"/>
              </a:ext>
            </a:extLst>
          </p:cNvPr>
          <p:cNvPicPr>
            <a:picLocks noChangeAspect="1"/>
          </p:cNvPicPr>
          <p:nvPr/>
        </p:nvPicPr>
        <p:blipFill rotWithShape="1">
          <a:blip r:embed="rId3"/>
          <a:srcRect l="4342" t="5973" r="3763" b="8096"/>
          <a:stretch/>
        </p:blipFill>
        <p:spPr>
          <a:xfrm>
            <a:off x="1925363" y="1373187"/>
            <a:ext cx="5063175" cy="309885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xmlns="" val="19722460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918"/>
        <p:cNvGrpSpPr/>
        <p:nvPr/>
      </p:nvGrpSpPr>
      <p:grpSpPr>
        <a:xfrm>
          <a:off x="0" y="0"/>
          <a:ext cx="0" cy="0"/>
          <a:chOff x="0" y="0"/>
          <a:chExt cx="0" cy="0"/>
        </a:xfrm>
      </p:grpSpPr>
      <p:sp>
        <p:nvSpPr>
          <p:cNvPr id="919" name="Google Shape;919;p5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dirty="0"/>
              <a:pPr marL="0" lvl="0" indent="0" algn="r" rtl="0">
                <a:spcBef>
                  <a:spcPts val="0"/>
                </a:spcBef>
                <a:spcAft>
                  <a:spcPts val="0"/>
                </a:spcAft>
                <a:buNone/>
              </a:pPr>
              <a:t>28</a:t>
            </a:fld>
            <a:endParaRPr/>
          </a:p>
        </p:txBody>
      </p:sp>
      <p:sp>
        <p:nvSpPr>
          <p:cNvPr id="920" name="Google Shape;920;p54"/>
          <p:cNvSpPr txBox="1">
            <a:spLocks noGrp="1"/>
          </p:cNvSpPr>
          <p:nvPr>
            <p:ph type="title" idx="4294967295"/>
          </p:nvPr>
        </p:nvSpPr>
        <p:spPr>
          <a:xfrm>
            <a:off x="720000" y="445025"/>
            <a:ext cx="77109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500"/>
              <a:buNone/>
            </a:pPr>
            <a:r>
              <a:rPr lang="en"/>
              <a:t>Accuracy Plot - GCNN</a:t>
            </a:r>
            <a:endParaRPr/>
          </a:p>
        </p:txBody>
      </p:sp>
      <p:grpSp>
        <p:nvGrpSpPr>
          <p:cNvPr id="2" name="Google Shape;640;p39">
            <a:extLst>
              <a:ext uri="{FF2B5EF4-FFF2-40B4-BE49-F238E27FC236}">
                <a16:creationId xmlns:a16="http://schemas.microsoft.com/office/drawing/2014/main" xmlns="" id="{65609AB7-3688-8F5A-F4F9-5DB2B0C661AD}"/>
              </a:ext>
            </a:extLst>
          </p:cNvPr>
          <p:cNvGrpSpPr/>
          <p:nvPr/>
        </p:nvGrpSpPr>
        <p:grpSpPr>
          <a:xfrm>
            <a:off x="7423680" y="4035164"/>
            <a:ext cx="858968" cy="911487"/>
            <a:chOff x="4775750" y="424625"/>
            <a:chExt cx="520650" cy="552450"/>
          </a:xfrm>
        </p:grpSpPr>
        <p:sp>
          <p:nvSpPr>
            <p:cNvPr id="3" name="Google Shape;641;p39">
              <a:extLst>
                <a:ext uri="{FF2B5EF4-FFF2-40B4-BE49-F238E27FC236}">
                  <a16:creationId xmlns:a16="http://schemas.microsoft.com/office/drawing/2014/main" xmlns="" id="{904B6989-D9B2-5DFE-2388-B27C8334349B}"/>
                </a:ext>
              </a:extLst>
            </p:cNvPr>
            <p:cNvSpPr/>
            <p:nvPr/>
          </p:nvSpPr>
          <p:spPr>
            <a:xfrm>
              <a:off x="4812375" y="461225"/>
              <a:ext cx="276675" cy="239675"/>
            </a:xfrm>
            <a:custGeom>
              <a:avLst/>
              <a:gdLst/>
              <a:ahLst/>
              <a:cxnLst/>
              <a:rect l="l" t="t" r="r" b="b"/>
              <a:pathLst>
                <a:path w="11067" h="9587" fill="none" extrusionOk="0">
                  <a:moveTo>
                    <a:pt x="8302" y="1"/>
                  </a:moveTo>
                  <a:lnTo>
                    <a:pt x="2765" y="1"/>
                  </a:lnTo>
                  <a:lnTo>
                    <a:pt x="0" y="4792"/>
                  </a:lnTo>
                  <a:lnTo>
                    <a:pt x="2765" y="9587"/>
                  </a:lnTo>
                  <a:lnTo>
                    <a:pt x="8302" y="9587"/>
                  </a:lnTo>
                  <a:lnTo>
                    <a:pt x="11066" y="4792"/>
                  </a:lnTo>
                  <a:close/>
                </a:path>
              </a:pathLst>
            </a:custGeom>
            <a:solidFill>
              <a:schemeClr val="lt2"/>
            </a:solidFill>
            <a:ln w="19050" cap="flat" cmpd="sng">
              <a:solidFill>
                <a:schemeClr val="dk1"/>
              </a:solidFill>
              <a:prstDash val="solid"/>
              <a:miter lim="3823"/>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 name="Google Shape;642;p39">
              <a:extLst>
                <a:ext uri="{FF2B5EF4-FFF2-40B4-BE49-F238E27FC236}">
                  <a16:creationId xmlns:a16="http://schemas.microsoft.com/office/drawing/2014/main" xmlns="" id="{A06C0512-1B65-BB17-A208-F9AD5C00599E}"/>
                </a:ext>
              </a:extLst>
            </p:cNvPr>
            <p:cNvSpPr/>
            <p:nvPr/>
          </p:nvSpPr>
          <p:spPr>
            <a:xfrm>
              <a:off x="4812375" y="700875"/>
              <a:ext cx="276675" cy="239600"/>
            </a:xfrm>
            <a:custGeom>
              <a:avLst/>
              <a:gdLst/>
              <a:ahLst/>
              <a:cxnLst/>
              <a:rect l="l" t="t" r="r" b="b"/>
              <a:pathLst>
                <a:path w="11067" h="9584" fill="none" extrusionOk="0">
                  <a:moveTo>
                    <a:pt x="8302" y="1"/>
                  </a:moveTo>
                  <a:lnTo>
                    <a:pt x="2765" y="1"/>
                  </a:lnTo>
                  <a:lnTo>
                    <a:pt x="0" y="4792"/>
                  </a:lnTo>
                  <a:lnTo>
                    <a:pt x="2765" y="9583"/>
                  </a:lnTo>
                  <a:lnTo>
                    <a:pt x="8302" y="9583"/>
                  </a:lnTo>
                  <a:lnTo>
                    <a:pt x="11066" y="4792"/>
                  </a:lnTo>
                  <a:close/>
                </a:path>
              </a:pathLst>
            </a:custGeom>
            <a:solidFill>
              <a:schemeClr val="lt2"/>
            </a:solidFill>
            <a:ln w="19050" cap="flat" cmpd="sng">
              <a:solidFill>
                <a:schemeClr val="dk1"/>
              </a:solidFill>
              <a:prstDash val="solid"/>
              <a:miter lim="3823"/>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 name="Google Shape;643;p39">
              <a:extLst>
                <a:ext uri="{FF2B5EF4-FFF2-40B4-BE49-F238E27FC236}">
                  <a16:creationId xmlns:a16="http://schemas.microsoft.com/office/drawing/2014/main" xmlns="" id="{D74FA29D-1490-8690-6364-E32430F810F3}"/>
                </a:ext>
              </a:extLst>
            </p:cNvPr>
            <p:cNvSpPr/>
            <p:nvPr/>
          </p:nvSpPr>
          <p:spPr>
            <a:xfrm>
              <a:off x="5019625" y="581000"/>
              <a:ext cx="276775" cy="239700"/>
            </a:xfrm>
            <a:custGeom>
              <a:avLst/>
              <a:gdLst/>
              <a:ahLst/>
              <a:cxnLst/>
              <a:rect l="l" t="t" r="r" b="b"/>
              <a:pathLst>
                <a:path w="11071" h="9588" fill="none" extrusionOk="0">
                  <a:moveTo>
                    <a:pt x="8302" y="1"/>
                  </a:moveTo>
                  <a:lnTo>
                    <a:pt x="2769" y="1"/>
                  </a:lnTo>
                  <a:lnTo>
                    <a:pt x="0" y="4796"/>
                  </a:lnTo>
                  <a:lnTo>
                    <a:pt x="2769" y="9587"/>
                  </a:lnTo>
                  <a:lnTo>
                    <a:pt x="8302" y="9587"/>
                  </a:lnTo>
                  <a:lnTo>
                    <a:pt x="11070" y="4796"/>
                  </a:lnTo>
                  <a:close/>
                </a:path>
              </a:pathLst>
            </a:custGeom>
            <a:solidFill>
              <a:schemeClr val="lt2"/>
            </a:solidFill>
            <a:ln w="19050" cap="flat" cmpd="sng">
              <a:solidFill>
                <a:schemeClr val="dk1"/>
              </a:solidFill>
              <a:prstDash val="solid"/>
              <a:miter lim="3823"/>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 name="Google Shape;644;p39">
              <a:extLst>
                <a:ext uri="{FF2B5EF4-FFF2-40B4-BE49-F238E27FC236}">
                  <a16:creationId xmlns:a16="http://schemas.microsoft.com/office/drawing/2014/main" xmlns="" id="{F55C638F-A008-1B41-90E0-DDE7377667BD}"/>
                </a:ext>
              </a:extLst>
            </p:cNvPr>
            <p:cNvSpPr/>
            <p:nvPr/>
          </p:nvSpPr>
          <p:spPr>
            <a:xfrm>
              <a:off x="4775750" y="544500"/>
              <a:ext cx="73175" cy="73150"/>
            </a:xfrm>
            <a:custGeom>
              <a:avLst/>
              <a:gdLst/>
              <a:ahLst/>
              <a:cxnLst/>
              <a:rect l="l" t="t" r="r" b="b"/>
              <a:pathLst>
                <a:path w="2927" h="2926" extrusionOk="0">
                  <a:moveTo>
                    <a:pt x="1465" y="0"/>
                  </a:moveTo>
                  <a:cubicBezTo>
                    <a:pt x="655" y="0"/>
                    <a:pt x="1" y="654"/>
                    <a:pt x="1" y="1461"/>
                  </a:cubicBezTo>
                  <a:cubicBezTo>
                    <a:pt x="1" y="2271"/>
                    <a:pt x="655" y="2925"/>
                    <a:pt x="1465" y="2925"/>
                  </a:cubicBezTo>
                  <a:cubicBezTo>
                    <a:pt x="2272" y="2925"/>
                    <a:pt x="2926" y="2271"/>
                    <a:pt x="2926" y="1461"/>
                  </a:cubicBezTo>
                  <a:cubicBezTo>
                    <a:pt x="2926" y="654"/>
                    <a:pt x="2272" y="0"/>
                    <a:pt x="1465"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 name="Google Shape;645;p39">
              <a:extLst>
                <a:ext uri="{FF2B5EF4-FFF2-40B4-BE49-F238E27FC236}">
                  <a16:creationId xmlns:a16="http://schemas.microsoft.com/office/drawing/2014/main" xmlns="" id="{AEACD1CF-1244-9326-D596-092A6E03AB53}"/>
                </a:ext>
              </a:extLst>
            </p:cNvPr>
            <p:cNvSpPr/>
            <p:nvPr/>
          </p:nvSpPr>
          <p:spPr>
            <a:xfrm>
              <a:off x="4775750" y="784050"/>
              <a:ext cx="73175" cy="73250"/>
            </a:xfrm>
            <a:custGeom>
              <a:avLst/>
              <a:gdLst/>
              <a:ahLst/>
              <a:cxnLst/>
              <a:rect l="l" t="t" r="r" b="b"/>
              <a:pathLst>
                <a:path w="2927" h="2930" extrusionOk="0">
                  <a:moveTo>
                    <a:pt x="1465" y="1"/>
                  </a:moveTo>
                  <a:cubicBezTo>
                    <a:pt x="655" y="1"/>
                    <a:pt x="1" y="658"/>
                    <a:pt x="1" y="1465"/>
                  </a:cubicBezTo>
                  <a:cubicBezTo>
                    <a:pt x="1" y="2272"/>
                    <a:pt x="655" y="2930"/>
                    <a:pt x="1465" y="2930"/>
                  </a:cubicBezTo>
                  <a:cubicBezTo>
                    <a:pt x="2272" y="2930"/>
                    <a:pt x="2926" y="2272"/>
                    <a:pt x="2926" y="1465"/>
                  </a:cubicBezTo>
                  <a:cubicBezTo>
                    <a:pt x="2926" y="658"/>
                    <a:pt x="2272" y="1"/>
                    <a:pt x="1465"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 name="Google Shape;646;p39">
              <a:extLst>
                <a:ext uri="{FF2B5EF4-FFF2-40B4-BE49-F238E27FC236}">
                  <a16:creationId xmlns:a16="http://schemas.microsoft.com/office/drawing/2014/main" xmlns="" id="{3AA0837C-5B29-04E7-4EEA-8E24BD6D247C}"/>
                </a:ext>
              </a:extLst>
            </p:cNvPr>
            <p:cNvSpPr/>
            <p:nvPr/>
          </p:nvSpPr>
          <p:spPr>
            <a:xfrm>
              <a:off x="5189975" y="544500"/>
              <a:ext cx="73150" cy="73150"/>
            </a:xfrm>
            <a:custGeom>
              <a:avLst/>
              <a:gdLst/>
              <a:ahLst/>
              <a:cxnLst/>
              <a:rect l="l" t="t" r="r" b="b"/>
              <a:pathLst>
                <a:path w="2926" h="2926" extrusionOk="0">
                  <a:moveTo>
                    <a:pt x="1461" y="0"/>
                  </a:moveTo>
                  <a:cubicBezTo>
                    <a:pt x="654" y="0"/>
                    <a:pt x="0" y="654"/>
                    <a:pt x="0" y="1461"/>
                  </a:cubicBezTo>
                  <a:cubicBezTo>
                    <a:pt x="0" y="2271"/>
                    <a:pt x="654" y="2925"/>
                    <a:pt x="1461" y="2925"/>
                  </a:cubicBezTo>
                  <a:cubicBezTo>
                    <a:pt x="2272" y="2925"/>
                    <a:pt x="2926" y="2271"/>
                    <a:pt x="2926" y="1461"/>
                  </a:cubicBezTo>
                  <a:cubicBezTo>
                    <a:pt x="2926" y="654"/>
                    <a:pt x="2272" y="0"/>
                    <a:pt x="1461"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 name="Google Shape;647;p39">
              <a:extLst>
                <a:ext uri="{FF2B5EF4-FFF2-40B4-BE49-F238E27FC236}">
                  <a16:creationId xmlns:a16="http://schemas.microsoft.com/office/drawing/2014/main" xmlns="" id="{76171E89-82B0-E631-4E4E-918DD3571984}"/>
                </a:ext>
              </a:extLst>
            </p:cNvPr>
            <p:cNvSpPr/>
            <p:nvPr/>
          </p:nvSpPr>
          <p:spPr>
            <a:xfrm>
              <a:off x="5189975" y="784050"/>
              <a:ext cx="73150" cy="73250"/>
            </a:xfrm>
            <a:custGeom>
              <a:avLst/>
              <a:gdLst/>
              <a:ahLst/>
              <a:cxnLst/>
              <a:rect l="l" t="t" r="r" b="b"/>
              <a:pathLst>
                <a:path w="2926" h="2930" extrusionOk="0">
                  <a:moveTo>
                    <a:pt x="1461" y="1"/>
                  </a:moveTo>
                  <a:cubicBezTo>
                    <a:pt x="654" y="1"/>
                    <a:pt x="0" y="658"/>
                    <a:pt x="0" y="1465"/>
                  </a:cubicBezTo>
                  <a:cubicBezTo>
                    <a:pt x="0" y="2272"/>
                    <a:pt x="654" y="2930"/>
                    <a:pt x="1461" y="2930"/>
                  </a:cubicBezTo>
                  <a:cubicBezTo>
                    <a:pt x="2272" y="2930"/>
                    <a:pt x="2926" y="2272"/>
                    <a:pt x="2926" y="1465"/>
                  </a:cubicBezTo>
                  <a:cubicBezTo>
                    <a:pt x="2926" y="658"/>
                    <a:pt x="2272" y="1"/>
                    <a:pt x="1461"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 name="Google Shape;648;p39">
              <a:extLst>
                <a:ext uri="{FF2B5EF4-FFF2-40B4-BE49-F238E27FC236}">
                  <a16:creationId xmlns:a16="http://schemas.microsoft.com/office/drawing/2014/main" xmlns="" id="{F55AE8A2-8CCF-ED2D-4CD0-A1FFFED7ED50}"/>
                </a:ext>
              </a:extLst>
            </p:cNvPr>
            <p:cNvSpPr/>
            <p:nvPr/>
          </p:nvSpPr>
          <p:spPr>
            <a:xfrm>
              <a:off x="4983000" y="424625"/>
              <a:ext cx="73250" cy="73250"/>
            </a:xfrm>
            <a:custGeom>
              <a:avLst/>
              <a:gdLst/>
              <a:ahLst/>
              <a:cxnLst/>
              <a:rect l="l" t="t" r="r" b="b"/>
              <a:pathLst>
                <a:path w="2930" h="2930" extrusionOk="0">
                  <a:moveTo>
                    <a:pt x="1465" y="0"/>
                  </a:moveTo>
                  <a:cubicBezTo>
                    <a:pt x="659" y="0"/>
                    <a:pt x="1" y="658"/>
                    <a:pt x="1" y="1465"/>
                  </a:cubicBezTo>
                  <a:cubicBezTo>
                    <a:pt x="1" y="2271"/>
                    <a:pt x="659" y="2929"/>
                    <a:pt x="1465" y="2929"/>
                  </a:cubicBezTo>
                  <a:cubicBezTo>
                    <a:pt x="2272" y="2929"/>
                    <a:pt x="2930" y="2271"/>
                    <a:pt x="2930" y="1465"/>
                  </a:cubicBezTo>
                  <a:cubicBezTo>
                    <a:pt x="2930" y="658"/>
                    <a:pt x="2272" y="0"/>
                    <a:pt x="1465"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 name="Google Shape;649;p39">
              <a:extLst>
                <a:ext uri="{FF2B5EF4-FFF2-40B4-BE49-F238E27FC236}">
                  <a16:creationId xmlns:a16="http://schemas.microsoft.com/office/drawing/2014/main" xmlns="" id="{EA708E37-2604-490A-F387-2E9D2441C5CD}"/>
                </a:ext>
              </a:extLst>
            </p:cNvPr>
            <p:cNvSpPr/>
            <p:nvPr/>
          </p:nvSpPr>
          <p:spPr>
            <a:xfrm>
              <a:off x="4983000" y="664275"/>
              <a:ext cx="73250" cy="73150"/>
            </a:xfrm>
            <a:custGeom>
              <a:avLst/>
              <a:gdLst/>
              <a:ahLst/>
              <a:cxnLst/>
              <a:rect l="l" t="t" r="r" b="b"/>
              <a:pathLst>
                <a:path w="2930" h="2926" extrusionOk="0">
                  <a:moveTo>
                    <a:pt x="1465" y="0"/>
                  </a:moveTo>
                  <a:cubicBezTo>
                    <a:pt x="659" y="0"/>
                    <a:pt x="1" y="654"/>
                    <a:pt x="1" y="1465"/>
                  </a:cubicBezTo>
                  <a:cubicBezTo>
                    <a:pt x="1" y="2272"/>
                    <a:pt x="659" y="2926"/>
                    <a:pt x="1465" y="2926"/>
                  </a:cubicBezTo>
                  <a:cubicBezTo>
                    <a:pt x="2272" y="2926"/>
                    <a:pt x="2930" y="2272"/>
                    <a:pt x="2930" y="1465"/>
                  </a:cubicBezTo>
                  <a:cubicBezTo>
                    <a:pt x="2930" y="654"/>
                    <a:pt x="2272" y="0"/>
                    <a:pt x="1465"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 name="Google Shape;650;p39">
              <a:extLst>
                <a:ext uri="{FF2B5EF4-FFF2-40B4-BE49-F238E27FC236}">
                  <a16:creationId xmlns:a16="http://schemas.microsoft.com/office/drawing/2014/main" xmlns="" id="{8CE1CAA6-85C7-DE03-CACB-6BA47B521F73}"/>
                </a:ext>
              </a:extLst>
            </p:cNvPr>
            <p:cNvSpPr/>
            <p:nvPr/>
          </p:nvSpPr>
          <p:spPr>
            <a:xfrm>
              <a:off x="4983000" y="903925"/>
              <a:ext cx="73250" cy="73150"/>
            </a:xfrm>
            <a:custGeom>
              <a:avLst/>
              <a:gdLst/>
              <a:ahLst/>
              <a:cxnLst/>
              <a:rect l="l" t="t" r="r" b="b"/>
              <a:pathLst>
                <a:path w="2930" h="2926" extrusionOk="0">
                  <a:moveTo>
                    <a:pt x="1465" y="1"/>
                  </a:moveTo>
                  <a:cubicBezTo>
                    <a:pt x="659" y="1"/>
                    <a:pt x="1" y="654"/>
                    <a:pt x="1" y="1461"/>
                  </a:cubicBezTo>
                  <a:cubicBezTo>
                    <a:pt x="1" y="2272"/>
                    <a:pt x="659" y="2926"/>
                    <a:pt x="1465" y="2926"/>
                  </a:cubicBezTo>
                  <a:cubicBezTo>
                    <a:pt x="2272" y="2926"/>
                    <a:pt x="2930" y="2272"/>
                    <a:pt x="2930" y="1461"/>
                  </a:cubicBezTo>
                  <a:cubicBezTo>
                    <a:pt x="2930" y="654"/>
                    <a:pt x="2272" y="1"/>
                    <a:pt x="1465"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18" name="Picture 17" descr="A graph showing a graph&#10;&#10;Description automatically generated with medium confidence">
            <a:extLst>
              <a:ext uri="{FF2B5EF4-FFF2-40B4-BE49-F238E27FC236}">
                <a16:creationId xmlns:a16="http://schemas.microsoft.com/office/drawing/2014/main" xmlns="" id="{21479B54-388B-3A41-0CEC-5B0D0D379FAD}"/>
              </a:ext>
            </a:extLst>
          </p:cNvPr>
          <p:cNvPicPr>
            <a:picLocks noChangeAspect="1"/>
          </p:cNvPicPr>
          <p:nvPr/>
        </p:nvPicPr>
        <p:blipFill>
          <a:blip r:embed="rId3"/>
          <a:stretch>
            <a:fillRect/>
          </a:stretch>
        </p:blipFill>
        <p:spPr>
          <a:xfrm>
            <a:off x="793028" y="1591977"/>
            <a:ext cx="7470549" cy="2181334"/>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56"/>
        <p:cNvGrpSpPr/>
        <p:nvPr/>
      </p:nvGrpSpPr>
      <p:grpSpPr>
        <a:xfrm>
          <a:off x="0" y="0"/>
          <a:ext cx="0" cy="0"/>
          <a:chOff x="0" y="0"/>
          <a:chExt cx="0" cy="0"/>
        </a:xfrm>
      </p:grpSpPr>
      <p:sp>
        <p:nvSpPr>
          <p:cNvPr id="589" name="Google Shape;589;p3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29</a:t>
            </a:fld>
            <a:endParaRPr/>
          </a:p>
        </p:txBody>
      </p:sp>
      <p:sp>
        <p:nvSpPr>
          <p:cNvPr id="591" name="Google Shape;591;p37"/>
          <p:cNvSpPr txBox="1">
            <a:spLocks noGrp="1"/>
          </p:cNvSpPr>
          <p:nvPr>
            <p:ph type="title"/>
          </p:nvPr>
        </p:nvSpPr>
        <p:spPr>
          <a:xfrm>
            <a:off x="720000" y="548400"/>
            <a:ext cx="7704000" cy="572700"/>
          </a:xfrm>
          <a:prstGeom prst="rect">
            <a:avLst/>
          </a:prstGeom>
          <a:noFill/>
          <a:ln>
            <a:noFill/>
          </a:ln>
        </p:spPr>
        <p:txBody>
          <a:bodyPr spcFirstLastPara="1" wrap="square" lIns="91425" tIns="91425" rIns="91425" bIns="91425" anchor="t" anchorCtr="0">
            <a:noAutofit/>
          </a:bodyPr>
          <a:lstStyle/>
          <a:p>
            <a:r>
              <a:rPr lang="en" sz="3500"/>
              <a:t>Overfitting</a:t>
            </a:r>
            <a:endParaRPr lang="en-US"/>
          </a:p>
        </p:txBody>
      </p:sp>
      <p:pic>
        <p:nvPicPr>
          <p:cNvPr id="2" name="Picture 1" descr="A diagram of a diagram&#10;&#10;Description automatically generated">
            <a:extLst>
              <a:ext uri="{FF2B5EF4-FFF2-40B4-BE49-F238E27FC236}">
                <a16:creationId xmlns:a16="http://schemas.microsoft.com/office/drawing/2014/main" xmlns="" id="{990F91EF-219E-A66D-4586-536F2D859A9A}"/>
              </a:ext>
            </a:extLst>
          </p:cNvPr>
          <p:cNvPicPr>
            <a:picLocks noChangeAspect="1"/>
          </p:cNvPicPr>
          <p:nvPr/>
        </p:nvPicPr>
        <p:blipFill rotWithShape="1">
          <a:blip r:embed="rId3"/>
          <a:srcRect l="2733" t="8029" b="9732"/>
          <a:stretch/>
        </p:blipFill>
        <p:spPr>
          <a:xfrm>
            <a:off x="1244356" y="1664089"/>
            <a:ext cx="6214471" cy="268294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xmlns="" val="42652193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55"/>
        <p:cNvGrpSpPr/>
        <p:nvPr/>
      </p:nvGrpSpPr>
      <p:grpSpPr>
        <a:xfrm>
          <a:off x="0" y="0"/>
          <a:ext cx="0" cy="0"/>
          <a:chOff x="0" y="0"/>
          <a:chExt cx="0" cy="0"/>
        </a:xfrm>
      </p:grpSpPr>
      <p:sp>
        <p:nvSpPr>
          <p:cNvPr id="656" name="Google Shape;656;p40"/>
          <p:cNvSpPr txBox="1">
            <a:spLocks noGrp="1"/>
          </p:cNvSpPr>
          <p:nvPr>
            <p:ph type="title"/>
          </p:nvPr>
        </p:nvSpPr>
        <p:spPr>
          <a:xfrm>
            <a:off x="720000" y="445025"/>
            <a:ext cx="7710900" cy="572700"/>
          </a:xfrm>
          <a:prstGeom prst="rect">
            <a:avLst/>
          </a:prstGeom>
          <a:noFill/>
          <a:ln>
            <a:noFill/>
          </a:ln>
        </p:spPr>
        <p:txBody>
          <a:bodyPr spcFirstLastPara="1" wrap="square" lIns="91425" tIns="91425" rIns="91425" bIns="91425" anchor="t" anchorCtr="0">
            <a:noAutofit/>
          </a:bodyPr>
          <a:lstStyle/>
          <a:p>
            <a:r>
              <a:rPr lang="en"/>
              <a:t>Problem: Cancer Metastasis</a:t>
            </a:r>
            <a:endParaRPr lang="en-US"/>
          </a:p>
        </p:txBody>
      </p:sp>
      <p:sp>
        <p:nvSpPr>
          <p:cNvPr id="678" name="Google Shape;678;p4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3</a:t>
            </a:fld>
            <a:endParaRPr/>
          </a:p>
        </p:txBody>
      </p:sp>
      <p:pic>
        <p:nvPicPr>
          <p:cNvPr id="3" name="Picture 2" descr="A diagram of a person&amp;#39;s body&#10;&#10;Description automatically generated">
            <a:extLst>
              <a:ext uri="{FF2B5EF4-FFF2-40B4-BE49-F238E27FC236}">
                <a16:creationId xmlns:a16="http://schemas.microsoft.com/office/drawing/2014/main" xmlns="" id="{A6590403-F1A5-26A3-FAC5-7838D06E7F9C}"/>
              </a:ext>
            </a:extLst>
          </p:cNvPr>
          <p:cNvPicPr>
            <a:picLocks noChangeAspect="1"/>
          </p:cNvPicPr>
          <p:nvPr/>
        </p:nvPicPr>
        <p:blipFill>
          <a:blip r:embed="rId3"/>
          <a:stretch>
            <a:fillRect/>
          </a:stretch>
        </p:blipFill>
        <p:spPr>
          <a:xfrm>
            <a:off x="5157382" y="1536556"/>
            <a:ext cx="3399402" cy="3099130"/>
          </a:xfrm>
          <a:prstGeom prst="rect">
            <a:avLst/>
          </a:prstGeom>
        </p:spPr>
      </p:pic>
      <p:sp>
        <p:nvSpPr>
          <p:cNvPr id="2" name="Google Shape;697;p41">
            <a:extLst>
              <a:ext uri="{FF2B5EF4-FFF2-40B4-BE49-F238E27FC236}">
                <a16:creationId xmlns:a16="http://schemas.microsoft.com/office/drawing/2014/main" xmlns="" id="{8BE3B9E0-11FE-EBC0-42E7-CD615EE764FC}"/>
              </a:ext>
            </a:extLst>
          </p:cNvPr>
          <p:cNvSpPr txBox="1"/>
          <p:nvPr/>
        </p:nvSpPr>
        <p:spPr>
          <a:xfrm>
            <a:off x="1811474" y="4729849"/>
            <a:ext cx="5885274" cy="391625"/>
          </a:xfrm>
          <a:prstGeom prst="rect">
            <a:avLst/>
          </a:prstGeom>
          <a:noFill/>
          <a:ln>
            <a:noFill/>
          </a:ln>
        </p:spPr>
        <p:txBody>
          <a:bodyPr spcFirstLastPara="1" wrap="square" lIns="91425" tIns="91425" rIns="91425" bIns="91425" anchor="t" anchorCtr="0">
            <a:noAutofit/>
          </a:bodyPr>
          <a:lstStyle/>
          <a:p>
            <a:pPr algn="ctr">
              <a:buClr>
                <a:schemeClr val="dk1"/>
              </a:buClr>
              <a:buSzPts val="1400"/>
            </a:pPr>
            <a:endParaRPr lang="en-US" sz="800">
              <a:solidFill>
                <a:schemeClr val="dk1"/>
              </a:solidFill>
              <a:latin typeface="Albert Sans"/>
              <a:sym typeface="Albert Sans"/>
            </a:endParaRPr>
          </a:p>
        </p:txBody>
      </p:sp>
      <p:sp>
        <p:nvSpPr>
          <p:cNvPr id="4" name="Google Shape;697;p41">
            <a:extLst>
              <a:ext uri="{FF2B5EF4-FFF2-40B4-BE49-F238E27FC236}">
                <a16:creationId xmlns:a16="http://schemas.microsoft.com/office/drawing/2014/main" xmlns="" id="{55256C5F-7455-A7C6-1C8D-7D14982441B3}"/>
              </a:ext>
            </a:extLst>
          </p:cNvPr>
          <p:cNvSpPr txBox="1"/>
          <p:nvPr/>
        </p:nvSpPr>
        <p:spPr>
          <a:xfrm>
            <a:off x="1963874" y="4750750"/>
            <a:ext cx="5885274" cy="391625"/>
          </a:xfrm>
          <a:prstGeom prst="rect">
            <a:avLst/>
          </a:prstGeom>
          <a:noFill/>
          <a:ln>
            <a:noFill/>
          </a:ln>
        </p:spPr>
        <p:txBody>
          <a:bodyPr spcFirstLastPara="1" wrap="square" lIns="91425" tIns="91425" rIns="91425" bIns="91425" anchor="t" anchorCtr="0">
            <a:noAutofit/>
          </a:bodyPr>
          <a:lstStyle/>
          <a:p>
            <a:pPr algn="ctr">
              <a:buClr>
                <a:schemeClr val="dk1"/>
              </a:buClr>
              <a:buSzPts val="1400"/>
            </a:pPr>
            <a:r>
              <a:rPr lang="en-US" sz="800">
                <a:solidFill>
                  <a:schemeClr val="dk1"/>
                </a:solidFill>
                <a:latin typeface="Albert Sans"/>
                <a:hlinkClick r:id="rId4"/>
              </a:rPr>
              <a:t>https://compass.rauias.com/current-affairs/genome-sequencing-and-the-genome-india-project/</a:t>
            </a:r>
            <a:endParaRPr lang="en-US" sz="800">
              <a:solidFill>
                <a:schemeClr val="dk1"/>
              </a:solidFill>
              <a:latin typeface="Albert Sans"/>
              <a:sym typeface="Albert Sans"/>
            </a:endParaRPr>
          </a:p>
        </p:txBody>
      </p:sp>
      <p:grpSp>
        <p:nvGrpSpPr>
          <p:cNvPr id="5" name="Google Shape;640;p39">
            <a:extLst>
              <a:ext uri="{FF2B5EF4-FFF2-40B4-BE49-F238E27FC236}">
                <a16:creationId xmlns:a16="http://schemas.microsoft.com/office/drawing/2014/main" xmlns="" id="{408F1B61-43E1-50B3-98FF-0EC050D1A6FC}"/>
              </a:ext>
            </a:extLst>
          </p:cNvPr>
          <p:cNvGrpSpPr/>
          <p:nvPr/>
        </p:nvGrpSpPr>
        <p:grpSpPr>
          <a:xfrm>
            <a:off x="430822" y="3926383"/>
            <a:ext cx="858968" cy="911487"/>
            <a:chOff x="4775750" y="424625"/>
            <a:chExt cx="520650" cy="552450"/>
          </a:xfrm>
        </p:grpSpPr>
        <p:sp>
          <p:nvSpPr>
            <p:cNvPr id="7" name="Google Shape;641;p39">
              <a:extLst>
                <a:ext uri="{FF2B5EF4-FFF2-40B4-BE49-F238E27FC236}">
                  <a16:creationId xmlns:a16="http://schemas.microsoft.com/office/drawing/2014/main" xmlns="" id="{512104E3-BDC5-D452-2D5B-10C5DD9FD238}"/>
                </a:ext>
              </a:extLst>
            </p:cNvPr>
            <p:cNvSpPr/>
            <p:nvPr/>
          </p:nvSpPr>
          <p:spPr>
            <a:xfrm>
              <a:off x="4812375" y="461225"/>
              <a:ext cx="276675" cy="239675"/>
            </a:xfrm>
            <a:custGeom>
              <a:avLst/>
              <a:gdLst/>
              <a:ahLst/>
              <a:cxnLst/>
              <a:rect l="l" t="t" r="r" b="b"/>
              <a:pathLst>
                <a:path w="11067" h="9587" fill="none" extrusionOk="0">
                  <a:moveTo>
                    <a:pt x="8302" y="1"/>
                  </a:moveTo>
                  <a:lnTo>
                    <a:pt x="2765" y="1"/>
                  </a:lnTo>
                  <a:lnTo>
                    <a:pt x="0" y="4792"/>
                  </a:lnTo>
                  <a:lnTo>
                    <a:pt x="2765" y="9587"/>
                  </a:lnTo>
                  <a:lnTo>
                    <a:pt x="8302" y="9587"/>
                  </a:lnTo>
                  <a:lnTo>
                    <a:pt x="11066" y="4792"/>
                  </a:lnTo>
                  <a:close/>
                </a:path>
              </a:pathLst>
            </a:custGeom>
            <a:solidFill>
              <a:schemeClr val="lt2"/>
            </a:solidFill>
            <a:ln w="19050" cap="flat" cmpd="sng">
              <a:solidFill>
                <a:schemeClr val="dk1"/>
              </a:solidFill>
              <a:prstDash val="solid"/>
              <a:miter lim="3823"/>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 name="Google Shape;642;p39">
              <a:extLst>
                <a:ext uri="{FF2B5EF4-FFF2-40B4-BE49-F238E27FC236}">
                  <a16:creationId xmlns:a16="http://schemas.microsoft.com/office/drawing/2014/main" xmlns="" id="{86201F6A-28F8-C41B-9B95-800CA1DF48A0}"/>
                </a:ext>
              </a:extLst>
            </p:cNvPr>
            <p:cNvSpPr/>
            <p:nvPr/>
          </p:nvSpPr>
          <p:spPr>
            <a:xfrm>
              <a:off x="4812375" y="700875"/>
              <a:ext cx="276675" cy="239600"/>
            </a:xfrm>
            <a:custGeom>
              <a:avLst/>
              <a:gdLst/>
              <a:ahLst/>
              <a:cxnLst/>
              <a:rect l="l" t="t" r="r" b="b"/>
              <a:pathLst>
                <a:path w="11067" h="9584" fill="none" extrusionOk="0">
                  <a:moveTo>
                    <a:pt x="8302" y="1"/>
                  </a:moveTo>
                  <a:lnTo>
                    <a:pt x="2765" y="1"/>
                  </a:lnTo>
                  <a:lnTo>
                    <a:pt x="0" y="4792"/>
                  </a:lnTo>
                  <a:lnTo>
                    <a:pt x="2765" y="9583"/>
                  </a:lnTo>
                  <a:lnTo>
                    <a:pt x="8302" y="9583"/>
                  </a:lnTo>
                  <a:lnTo>
                    <a:pt x="11066" y="4792"/>
                  </a:lnTo>
                  <a:close/>
                </a:path>
              </a:pathLst>
            </a:custGeom>
            <a:solidFill>
              <a:schemeClr val="lt2"/>
            </a:solidFill>
            <a:ln w="19050" cap="flat" cmpd="sng">
              <a:solidFill>
                <a:schemeClr val="dk1"/>
              </a:solidFill>
              <a:prstDash val="solid"/>
              <a:miter lim="3823"/>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 name="Google Shape;643;p39">
              <a:extLst>
                <a:ext uri="{FF2B5EF4-FFF2-40B4-BE49-F238E27FC236}">
                  <a16:creationId xmlns:a16="http://schemas.microsoft.com/office/drawing/2014/main" xmlns="" id="{BA432B95-FDF4-3BE8-7FD3-2843D961E3CF}"/>
                </a:ext>
              </a:extLst>
            </p:cNvPr>
            <p:cNvSpPr/>
            <p:nvPr/>
          </p:nvSpPr>
          <p:spPr>
            <a:xfrm>
              <a:off x="5019625" y="581000"/>
              <a:ext cx="276775" cy="239700"/>
            </a:xfrm>
            <a:custGeom>
              <a:avLst/>
              <a:gdLst/>
              <a:ahLst/>
              <a:cxnLst/>
              <a:rect l="l" t="t" r="r" b="b"/>
              <a:pathLst>
                <a:path w="11071" h="9588" fill="none" extrusionOk="0">
                  <a:moveTo>
                    <a:pt x="8302" y="1"/>
                  </a:moveTo>
                  <a:lnTo>
                    <a:pt x="2769" y="1"/>
                  </a:lnTo>
                  <a:lnTo>
                    <a:pt x="0" y="4796"/>
                  </a:lnTo>
                  <a:lnTo>
                    <a:pt x="2769" y="9587"/>
                  </a:lnTo>
                  <a:lnTo>
                    <a:pt x="8302" y="9587"/>
                  </a:lnTo>
                  <a:lnTo>
                    <a:pt x="11070" y="4796"/>
                  </a:lnTo>
                  <a:close/>
                </a:path>
              </a:pathLst>
            </a:custGeom>
            <a:solidFill>
              <a:schemeClr val="lt2"/>
            </a:solidFill>
            <a:ln w="19050" cap="flat" cmpd="sng">
              <a:solidFill>
                <a:schemeClr val="dk1"/>
              </a:solidFill>
              <a:prstDash val="solid"/>
              <a:miter lim="3823"/>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 name="Google Shape;644;p39">
              <a:extLst>
                <a:ext uri="{FF2B5EF4-FFF2-40B4-BE49-F238E27FC236}">
                  <a16:creationId xmlns:a16="http://schemas.microsoft.com/office/drawing/2014/main" xmlns="" id="{285B3BE5-A132-99B5-9C9F-0F16E9DF81D9}"/>
                </a:ext>
              </a:extLst>
            </p:cNvPr>
            <p:cNvSpPr/>
            <p:nvPr/>
          </p:nvSpPr>
          <p:spPr>
            <a:xfrm>
              <a:off x="4775750" y="544500"/>
              <a:ext cx="73175" cy="73150"/>
            </a:xfrm>
            <a:custGeom>
              <a:avLst/>
              <a:gdLst/>
              <a:ahLst/>
              <a:cxnLst/>
              <a:rect l="l" t="t" r="r" b="b"/>
              <a:pathLst>
                <a:path w="2927" h="2926" extrusionOk="0">
                  <a:moveTo>
                    <a:pt x="1465" y="0"/>
                  </a:moveTo>
                  <a:cubicBezTo>
                    <a:pt x="655" y="0"/>
                    <a:pt x="1" y="654"/>
                    <a:pt x="1" y="1461"/>
                  </a:cubicBezTo>
                  <a:cubicBezTo>
                    <a:pt x="1" y="2271"/>
                    <a:pt x="655" y="2925"/>
                    <a:pt x="1465" y="2925"/>
                  </a:cubicBezTo>
                  <a:cubicBezTo>
                    <a:pt x="2272" y="2925"/>
                    <a:pt x="2926" y="2271"/>
                    <a:pt x="2926" y="1461"/>
                  </a:cubicBezTo>
                  <a:cubicBezTo>
                    <a:pt x="2926" y="654"/>
                    <a:pt x="2272" y="0"/>
                    <a:pt x="1465"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 name="Google Shape;645;p39">
              <a:extLst>
                <a:ext uri="{FF2B5EF4-FFF2-40B4-BE49-F238E27FC236}">
                  <a16:creationId xmlns:a16="http://schemas.microsoft.com/office/drawing/2014/main" xmlns="" id="{7FEF28C1-E0C7-6293-2A2E-0253B07E9151}"/>
                </a:ext>
              </a:extLst>
            </p:cNvPr>
            <p:cNvSpPr/>
            <p:nvPr/>
          </p:nvSpPr>
          <p:spPr>
            <a:xfrm>
              <a:off x="4775750" y="784050"/>
              <a:ext cx="73175" cy="73250"/>
            </a:xfrm>
            <a:custGeom>
              <a:avLst/>
              <a:gdLst/>
              <a:ahLst/>
              <a:cxnLst/>
              <a:rect l="l" t="t" r="r" b="b"/>
              <a:pathLst>
                <a:path w="2927" h="2930" extrusionOk="0">
                  <a:moveTo>
                    <a:pt x="1465" y="1"/>
                  </a:moveTo>
                  <a:cubicBezTo>
                    <a:pt x="655" y="1"/>
                    <a:pt x="1" y="658"/>
                    <a:pt x="1" y="1465"/>
                  </a:cubicBezTo>
                  <a:cubicBezTo>
                    <a:pt x="1" y="2272"/>
                    <a:pt x="655" y="2930"/>
                    <a:pt x="1465" y="2930"/>
                  </a:cubicBezTo>
                  <a:cubicBezTo>
                    <a:pt x="2272" y="2930"/>
                    <a:pt x="2926" y="2272"/>
                    <a:pt x="2926" y="1465"/>
                  </a:cubicBezTo>
                  <a:cubicBezTo>
                    <a:pt x="2926" y="658"/>
                    <a:pt x="2272" y="1"/>
                    <a:pt x="1465"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 name="Google Shape;646;p39">
              <a:extLst>
                <a:ext uri="{FF2B5EF4-FFF2-40B4-BE49-F238E27FC236}">
                  <a16:creationId xmlns:a16="http://schemas.microsoft.com/office/drawing/2014/main" xmlns="" id="{95DBA584-8D65-2666-7302-476F58F60F47}"/>
                </a:ext>
              </a:extLst>
            </p:cNvPr>
            <p:cNvSpPr/>
            <p:nvPr/>
          </p:nvSpPr>
          <p:spPr>
            <a:xfrm>
              <a:off x="5189975" y="544500"/>
              <a:ext cx="73150" cy="73150"/>
            </a:xfrm>
            <a:custGeom>
              <a:avLst/>
              <a:gdLst/>
              <a:ahLst/>
              <a:cxnLst/>
              <a:rect l="l" t="t" r="r" b="b"/>
              <a:pathLst>
                <a:path w="2926" h="2926" extrusionOk="0">
                  <a:moveTo>
                    <a:pt x="1461" y="0"/>
                  </a:moveTo>
                  <a:cubicBezTo>
                    <a:pt x="654" y="0"/>
                    <a:pt x="0" y="654"/>
                    <a:pt x="0" y="1461"/>
                  </a:cubicBezTo>
                  <a:cubicBezTo>
                    <a:pt x="0" y="2271"/>
                    <a:pt x="654" y="2925"/>
                    <a:pt x="1461" y="2925"/>
                  </a:cubicBezTo>
                  <a:cubicBezTo>
                    <a:pt x="2272" y="2925"/>
                    <a:pt x="2926" y="2271"/>
                    <a:pt x="2926" y="1461"/>
                  </a:cubicBezTo>
                  <a:cubicBezTo>
                    <a:pt x="2926" y="654"/>
                    <a:pt x="2272" y="0"/>
                    <a:pt x="1461"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 name="Google Shape;647;p39">
              <a:extLst>
                <a:ext uri="{FF2B5EF4-FFF2-40B4-BE49-F238E27FC236}">
                  <a16:creationId xmlns:a16="http://schemas.microsoft.com/office/drawing/2014/main" xmlns="" id="{D39426F6-180A-4F45-18E6-958DB3268BED}"/>
                </a:ext>
              </a:extLst>
            </p:cNvPr>
            <p:cNvSpPr/>
            <p:nvPr/>
          </p:nvSpPr>
          <p:spPr>
            <a:xfrm>
              <a:off x="5189975" y="784050"/>
              <a:ext cx="73150" cy="73250"/>
            </a:xfrm>
            <a:custGeom>
              <a:avLst/>
              <a:gdLst/>
              <a:ahLst/>
              <a:cxnLst/>
              <a:rect l="l" t="t" r="r" b="b"/>
              <a:pathLst>
                <a:path w="2926" h="2930" extrusionOk="0">
                  <a:moveTo>
                    <a:pt x="1461" y="1"/>
                  </a:moveTo>
                  <a:cubicBezTo>
                    <a:pt x="654" y="1"/>
                    <a:pt x="0" y="658"/>
                    <a:pt x="0" y="1465"/>
                  </a:cubicBezTo>
                  <a:cubicBezTo>
                    <a:pt x="0" y="2272"/>
                    <a:pt x="654" y="2930"/>
                    <a:pt x="1461" y="2930"/>
                  </a:cubicBezTo>
                  <a:cubicBezTo>
                    <a:pt x="2272" y="2930"/>
                    <a:pt x="2926" y="2272"/>
                    <a:pt x="2926" y="1465"/>
                  </a:cubicBezTo>
                  <a:cubicBezTo>
                    <a:pt x="2926" y="658"/>
                    <a:pt x="2272" y="1"/>
                    <a:pt x="1461"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 name="Google Shape;648;p39">
              <a:extLst>
                <a:ext uri="{FF2B5EF4-FFF2-40B4-BE49-F238E27FC236}">
                  <a16:creationId xmlns:a16="http://schemas.microsoft.com/office/drawing/2014/main" xmlns="" id="{F0D436D1-EB3B-8326-E3F8-16DB7D16CEFF}"/>
                </a:ext>
              </a:extLst>
            </p:cNvPr>
            <p:cNvSpPr/>
            <p:nvPr/>
          </p:nvSpPr>
          <p:spPr>
            <a:xfrm>
              <a:off x="4983000" y="424625"/>
              <a:ext cx="73250" cy="73250"/>
            </a:xfrm>
            <a:custGeom>
              <a:avLst/>
              <a:gdLst/>
              <a:ahLst/>
              <a:cxnLst/>
              <a:rect l="l" t="t" r="r" b="b"/>
              <a:pathLst>
                <a:path w="2930" h="2930" extrusionOk="0">
                  <a:moveTo>
                    <a:pt x="1465" y="0"/>
                  </a:moveTo>
                  <a:cubicBezTo>
                    <a:pt x="659" y="0"/>
                    <a:pt x="1" y="658"/>
                    <a:pt x="1" y="1465"/>
                  </a:cubicBezTo>
                  <a:cubicBezTo>
                    <a:pt x="1" y="2271"/>
                    <a:pt x="659" y="2929"/>
                    <a:pt x="1465" y="2929"/>
                  </a:cubicBezTo>
                  <a:cubicBezTo>
                    <a:pt x="2272" y="2929"/>
                    <a:pt x="2930" y="2271"/>
                    <a:pt x="2930" y="1465"/>
                  </a:cubicBezTo>
                  <a:cubicBezTo>
                    <a:pt x="2930" y="658"/>
                    <a:pt x="2272" y="0"/>
                    <a:pt x="1465"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 name="Google Shape;649;p39">
              <a:extLst>
                <a:ext uri="{FF2B5EF4-FFF2-40B4-BE49-F238E27FC236}">
                  <a16:creationId xmlns:a16="http://schemas.microsoft.com/office/drawing/2014/main" xmlns="" id="{71FB08DB-6543-FF9F-F979-1FCA4F498D77}"/>
                </a:ext>
              </a:extLst>
            </p:cNvPr>
            <p:cNvSpPr/>
            <p:nvPr/>
          </p:nvSpPr>
          <p:spPr>
            <a:xfrm>
              <a:off x="4983000" y="664275"/>
              <a:ext cx="73250" cy="73150"/>
            </a:xfrm>
            <a:custGeom>
              <a:avLst/>
              <a:gdLst/>
              <a:ahLst/>
              <a:cxnLst/>
              <a:rect l="l" t="t" r="r" b="b"/>
              <a:pathLst>
                <a:path w="2930" h="2926" extrusionOk="0">
                  <a:moveTo>
                    <a:pt x="1465" y="0"/>
                  </a:moveTo>
                  <a:cubicBezTo>
                    <a:pt x="659" y="0"/>
                    <a:pt x="1" y="654"/>
                    <a:pt x="1" y="1465"/>
                  </a:cubicBezTo>
                  <a:cubicBezTo>
                    <a:pt x="1" y="2272"/>
                    <a:pt x="659" y="2926"/>
                    <a:pt x="1465" y="2926"/>
                  </a:cubicBezTo>
                  <a:cubicBezTo>
                    <a:pt x="2272" y="2926"/>
                    <a:pt x="2930" y="2272"/>
                    <a:pt x="2930" y="1465"/>
                  </a:cubicBezTo>
                  <a:cubicBezTo>
                    <a:pt x="2930" y="654"/>
                    <a:pt x="2272" y="0"/>
                    <a:pt x="1465"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 name="Google Shape;650;p39">
              <a:extLst>
                <a:ext uri="{FF2B5EF4-FFF2-40B4-BE49-F238E27FC236}">
                  <a16:creationId xmlns:a16="http://schemas.microsoft.com/office/drawing/2014/main" xmlns="" id="{85649150-8C81-196A-A05B-2EEF2C8AA4EB}"/>
                </a:ext>
              </a:extLst>
            </p:cNvPr>
            <p:cNvSpPr/>
            <p:nvPr/>
          </p:nvSpPr>
          <p:spPr>
            <a:xfrm>
              <a:off x="4983000" y="903925"/>
              <a:ext cx="73250" cy="73150"/>
            </a:xfrm>
            <a:custGeom>
              <a:avLst/>
              <a:gdLst/>
              <a:ahLst/>
              <a:cxnLst/>
              <a:rect l="l" t="t" r="r" b="b"/>
              <a:pathLst>
                <a:path w="2930" h="2926" extrusionOk="0">
                  <a:moveTo>
                    <a:pt x="1465" y="1"/>
                  </a:moveTo>
                  <a:cubicBezTo>
                    <a:pt x="659" y="1"/>
                    <a:pt x="1" y="654"/>
                    <a:pt x="1" y="1461"/>
                  </a:cubicBezTo>
                  <a:cubicBezTo>
                    <a:pt x="1" y="2272"/>
                    <a:pt x="659" y="2926"/>
                    <a:pt x="1465" y="2926"/>
                  </a:cubicBezTo>
                  <a:cubicBezTo>
                    <a:pt x="2272" y="2926"/>
                    <a:pt x="2930" y="2272"/>
                    <a:pt x="2930" y="1461"/>
                  </a:cubicBezTo>
                  <a:cubicBezTo>
                    <a:pt x="2930" y="654"/>
                    <a:pt x="2272" y="1"/>
                    <a:pt x="1465"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7" name="Google Shape;367;p33">
            <a:extLst>
              <a:ext uri="{FF2B5EF4-FFF2-40B4-BE49-F238E27FC236}">
                <a16:creationId xmlns:a16="http://schemas.microsoft.com/office/drawing/2014/main" xmlns="" id="{271808D4-024D-21B0-DB89-8BEE321A8C7C}"/>
              </a:ext>
            </a:extLst>
          </p:cNvPr>
          <p:cNvSpPr txBox="1">
            <a:spLocks noGrp="1"/>
          </p:cNvSpPr>
          <p:nvPr>
            <p:ph type="subTitle" idx="1"/>
          </p:nvPr>
        </p:nvSpPr>
        <p:spPr>
          <a:xfrm>
            <a:off x="772743" y="2350836"/>
            <a:ext cx="4083112" cy="918565"/>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t" anchorCtr="0">
            <a:noAutofit/>
          </a:bodyPr>
          <a:lstStyle/>
          <a:p>
            <a:pPr marL="0" lvl="0" indent="0" algn="ctr" rtl="0">
              <a:lnSpc>
                <a:spcPct val="115000"/>
              </a:lnSpc>
              <a:spcBef>
                <a:spcPts val="0"/>
              </a:spcBef>
              <a:spcAft>
                <a:spcPts val="0"/>
              </a:spcAft>
              <a:buSzPts val="1400"/>
              <a:buNone/>
            </a:pPr>
            <a:r>
              <a:rPr lang="en-US" sz="1800">
                <a:solidFill>
                  <a:schemeClr val="tx2">
                    <a:lumMod val="60000"/>
                    <a:lumOff val="40000"/>
                  </a:schemeClr>
                </a:solidFill>
              </a:rPr>
              <a:t>Focus: Metastasis in Breast Cancer</a:t>
            </a:r>
            <a:endParaRPr sz="1800">
              <a:solidFill>
                <a:schemeClr val="tx2">
                  <a:lumMod val="60000"/>
                  <a:lumOff val="40000"/>
                </a:schemeClr>
              </a:solidFill>
            </a:endParaRPr>
          </a:p>
          <a:p>
            <a:pPr marL="0" lvl="0" indent="0" algn="ctr" rtl="0">
              <a:lnSpc>
                <a:spcPct val="115000"/>
              </a:lnSpc>
              <a:spcBef>
                <a:spcPts val="0"/>
              </a:spcBef>
              <a:spcAft>
                <a:spcPts val="0"/>
              </a:spcAft>
              <a:buSzPts val="1400"/>
              <a:buNone/>
            </a:pPr>
            <a:r>
              <a:rPr lang="en-US"/>
              <a:t>Differentiate metastatic and non-metastatic</a:t>
            </a:r>
          </a:p>
          <a:p>
            <a:pPr marL="0" lvl="0" indent="0" algn="ctr" rtl="0">
              <a:lnSpc>
                <a:spcPct val="115000"/>
              </a:lnSpc>
              <a:spcBef>
                <a:spcPts val="0"/>
              </a:spcBef>
              <a:spcAft>
                <a:spcPts val="0"/>
              </a:spcAft>
              <a:buSzPts val="1400"/>
              <a:buNone/>
            </a:pPr>
            <a:r>
              <a:rPr lang="en-US"/>
              <a:t>Identify the biomarkers</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56"/>
        <p:cNvGrpSpPr/>
        <p:nvPr/>
      </p:nvGrpSpPr>
      <p:grpSpPr>
        <a:xfrm>
          <a:off x="0" y="0"/>
          <a:ext cx="0" cy="0"/>
          <a:chOff x="0" y="0"/>
          <a:chExt cx="0" cy="0"/>
        </a:xfrm>
      </p:grpSpPr>
      <p:sp>
        <p:nvSpPr>
          <p:cNvPr id="589" name="Google Shape;589;p3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dirty="0"/>
              <a:pPr marL="0" lvl="0" indent="0" algn="r" rtl="0">
                <a:spcBef>
                  <a:spcPts val="0"/>
                </a:spcBef>
                <a:spcAft>
                  <a:spcPts val="0"/>
                </a:spcAft>
                <a:buNone/>
              </a:pPr>
              <a:t>30</a:t>
            </a:fld>
            <a:endParaRPr/>
          </a:p>
        </p:txBody>
      </p:sp>
      <p:sp>
        <p:nvSpPr>
          <p:cNvPr id="591" name="Google Shape;591;p37"/>
          <p:cNvSpPr txBox="1">
            <a:spLocks noGrp="1"/>
          </p:cNvSpPr>
          <p:nvPr>
            <p:ph type="title"/>
          </p:nvPr>
        </p:nvSpPr>
        <p:spPr>
          <a:xfrm>
            <a:off x="720000" y="548400"/>
            <a:ext cx="7704000" cy="572700"/>
          </a:xfrm>
          <a:prstGeom prst="rect">
            <a:avLst/>
          </a:prstGeom>
          <a:noFill/>
          <a:ln>
            <a:noFill/>
          </a:ln>
        </p:spPr>
        <p:txBody>
          <a:bodyPr spcFirstLastPara="1" wrap="square" lIns="91425" tIns="91425" rIns="91425" bIns="91425" anchor="t" anchorCtr="0">
            <a:noAutofit/>
          </a:bodyPr>
          <a:lstStyle/>
          <a:p>
            <a:r>
              <a:rPr lang="en" sz="3500"/>
              <a:t>Overfitting(Regularization)</a:t>
            </a:r>
          </a:p>
        </p:txBody>
      </p:sp>
      <p:pic>
        <p:nvPicPr>
          <p:cNvPr id="5" name="Picture 4" descr="A graph showing a graph&#10;&#10;Description automatically generated with medium confidence">
            <a:extLst>
              <a:ext uri="{FF2B5EF4-FFF2-40B4-BE49-F238E27FC236}">
                <a16:creationId xmlns:a16="http://schemas.microsoft.com/office/drawing/2014/main" xmlns="" id="{A7C23FFD-6F25-BFC9-1DB6-F3A20D092649}"/>
              </a:ext>
            </a:extLst>
          </p:cNvPr>
          <p:cNvPicPr>
            <a:picLocks noChangeAspect="1"/>
          </p:cNvPicPr>
          <p:nvPr/>
        </p:nvPicPr>
        <p:blipFill>
          <a:blip r:embed="rId3"/>
          <a:stretch>
            <a:fillRect/>
          </a:stretch>
        </p:blipFill>
        <p:spPr>
          <a:xfrm>
            <a:off x="4186971" y="1418247"/>
            <a:ext cx="4048857" cy="1785570"/>
          </a:xfrm>
          <a:prstGeom prst="rect">
            <a:avLst/>
          </a:prstGeom>
        </p:spPr>
      </p:pic>
      <p:pic>
        <p:nvPicPr>
          <p:cNvPr id="6" name="Picture 5" descr="A computer screen with numbers and symbols&#10;&#10;Description automatically generated">
            <a:extLst>
              <a:ext uri="{FF2B5EF4-FFF2-40B4-BE49-F238E27FC236}">
                <a16:creationId xmlns:a16="http://schemas.microsoft.com/office/drawing/2014/main" xmlns="" id="{9749577A-52B6-4C24-0950-831F2D4020FF}"/>
              </a:ext>
            </a:extLst>
          </p:cNvPr>
          <p:cNvPicPr>
            <a:picLocks noChangeAspect="1"/>
          </p:cNvPicPr>
          <p:nvPr/>
        </p:nvPicPr>
        <p:blipFill>
          <a:blip r:embed="rId4"/>
          <a:stretch>
            <a:fillRect/>
          </a:stretch>
        </p:blipFill>
        <p:spPr>
          <a:xfrm>
            <a:off x="4192831" y="3200156"/>
            <a:ext cx="4051789" cy="1277083"/>
          </a:xfrm>
          <a:prstGeom prst="rect">
            <a:avLst/>
          </a:prstGeom>
        </p:spPr>
      </p:pic>
      <p:pic>
        <p:nvPicPr>
          <p:cNvPr id="7" name="Picture 6" descr="A graph with a line&#10;&#10;Description automatically generated">
            <a:extLst>
              <a:ext uri="{FF2B5EF4-FFF2-40B4-BE49-F238E27FC236}">
                <a16:creationId xmlns:a16="http://schemas.microsoft.com/office/drawing/2014/main" xmlns="" id="{CBE239EE-722C-8E04-4A76-9B68CFC1716F}"/>
              </a:ext>
            </a:extLst>
          </p:cNvPr>
          <p:cNvPicPr>
            <a:picLocks noChangeAspect="1"/>
          </p:cNvPicPr>
          <p:nvPr/>
        </p:nvPicPr>
        <p:blipFill>
          <a:blip r:embed="rId5"/>
          <a:stretch>
            <a:fillRect/>
          </a:stretch>
        </p:blipFill>
        <p:spPr>
          <a:xfrm>
            <a:off x="1185863" y="1420079"/>
            <a:ext cx="3009901" cy="3056792"/>
          </a:xfrm>
          <a:prstGeom prst="rect">
            <a:avLst/>
          </a:prstGeom>
        </p:spPr>
      </p:pic>
    </p:spTree>
    <p:extLst>
      <p:ext uri="{BB962C8B-B14F-4D97-AF65-F5344CB8AC3E}">
        <p14:creationId xmlns:p14="http://schemas.microsoft.com/office/powerpoint/2010/main" xmlns="" val="247605789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56"/>
        <p:cNvGrpSpPr/>
        <p:nvPr/>
      </p:nvGrpSpPr>
      <p:grpSpPr>
        <a:xfrm>
          <a:off x="0" y="0"/>
          <a:ext cx="0" cy="0"/>
          <a:chOff x="0" y="0"/>
          <a:chExt cx="0" cy="0"/>
        </a:xfrm>
      </p:grpSpPr>
      <p:sp>
        <p:nvSpPr>
          <p:cNvPr id="589" name="Google Shape;589;p3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dirty="0"/>
              <a:pPr marL="0" lvl="0" indent="0" algn="r" rtl="0">
                <a:spcBef>
                  <a:spcPts val="0"/>
                </a:spcBef>
                <a:spcAft>
                  <a:spcPts val="0"/>
                </a:spcAft>
                <a:buNone/>
              </a:pPr>
              <a:t>31</a:t>
            </a:fld>
            <a:endParaRPr/>
          </a:p>
        </p:txBody>
      </p:sp>
      <p:sp>
        <p:nvSpPr>
          <p:cNvPr id="591" name="Google Shape;591;p37"/>
          <p:cNvSpPr txBox="1">
            <a:spLocks noGrp="1"/>
          </p:cNvSpPr>
          <p:nvPr>
            <p:ph type="title"/>
          </p:nvPr>
        </p:nvSpPr>
        <p:spPr>
          <a:xfrm>
            <a:off x="720000" y="548400"/>
            <a:ext cx="7704000" cy="572700"/>
          </a:xfrm>
          <a:prstGeom prst="rect">
            <a:avLst/>
          </a:prstGeom>
          <a:noFill/>
          <a:ln>
            <a:noFill/>
          </a:ln>
        </p:spPr>
        <p:txBody>
          <a:bodyPr spcFirstLastPara="1" wrap="square" lIns="91425" tIns="91425" rIns="91425" bIns="91425" anchor="t" anchorCtr="0">
            <a:noAutofit/>
          </a:bodyPr>
          <a:lstStyle/>
          <a:p>
            <a:r>
              <a:rPr lang="en" sz="3500"/>
              <a:t>Overfitting(Variance threshold)</a:t>
            </a:r>
          </a:p>
        </p:txBody>
      </p:sp>
      <p:pic>
        <p:nvPicPr>
          <p:cNvPr id="2" name="Picture 1" descr="A graph of a graph showing the results of training and validation&#10;&#10;Description automatically generated">
            <a:extLst>
              <a:ext uri="{FF2B5EF4-FFF2-40B4-BE49-F238E27FC236}">
                <a16:creationId xmlns:a16="http://schemas.microsoft.com/office/drawing/2014/main" xmlns="" id="{59DE6C6B-3ED3-F241-1B4B-F779EE3C1031}"/>
              </a:ext>
            </a:extLst>
          </p:cNvPr>
          <p:cNvPicPr>
            <a:picLocks noChangeAspect="1"/>
          </p:cNvPicPr>
          <p:nvPr/>
        </p:nvPicPr>
        <p:blipFill>
          <a:blip r:embed="rId3"/>
          <a:stretch>
            <a:fillRect/>
          </a:stretch>
        </p:blipFill>
        <p:spPr>
          <a:xfrm>
            <a:off x="2400300" y="1401273"/>
            <a:ext cx="4358054" cy="3461971"/>
          </a:xfrm>
          <a:prstGeom prst="rect">
            <a:avLst/>
          </a:prstGeom>
        </p:spPr>
      </p:pic>
    </p:spTree>
    <p:extLst>
      <p:ext uri="{BB962C8B-B14F-4D97-AF65-F5344CB8AC3E}">
        <p14:creationId xmlns:p14="http://schemas.microsoft.com/office/powerpoint/2010/main" xmlns="" val="9655231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56"/>
        <p:cNvGrpSpPr/>
        <p:nvPr/>
      </p:nvGrpSpPr>
      <p:grpSpPr>
        <a:xfrm>
          <a:off x="0" y="0"/>
          <a:ext cx="0" cy="0"/>
          <a:chOff x="0" y="0"/>
          <a:chExt cx="0" cy="0"/>
        </a:xfrm>
      </p:grpSpPr>
      <p:sp>
        <p:nvSpPr>
          <p:cNvPr id="589" name="Google Shape;589;p3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32</a:t>
            </a:fld>
            <a:endParaRPr/>
          </a:p>
        </p:txBody>
      </p:sp>
      <p:sp>
        <p:nvSpPr>
          <p:cNvPr id="591" name="Google Shape;591;p37"/>
          <p:cNvSpPr txBox="1">
            <a:spLocks noGrp="1"/>
          </p:cNvSpPr>
          <p:nvPr>
            <p:ph type="title"/>
          </p:nvPr>
        </p:nvSpPr>
        <p:spPr>
          <a:xfrm>
            <a:off x="720000" y="548400"/>
            <a:ext cx="7704000" cy="572700"/>
          </a:xfrm>
          <a:prstGeom prst="rect">
            <a:avLst/>
          </a:prstGeom>
          <a:noFill/>
          <a:ln>
            <a:noFill/>
          </a:ln>
        </p:spPr>
        <p:txBody>
          <a:bodyPr spcFirstLastPara="1" wrap="square" lIns="91425" tIns="91425" rIns="91425" bIns="91425" anchor="t" anchorCtr="0">
            <a:noAutofit/>
          </a:bodyPr>
          <a:lstStyle/>
          <a:p>
            <a:r>
              <a:rPr lang="en" sz="3500"/>
              <a:t>T-SNE &amp; PCA</a:t>
            </a:r>
          </a:p>
        </p:txBody>
      </p:sp>
      <p:pic>
        <p:nvPicPr>
          <p:cNvPr id="2" name="Picture 1" descr="A diagram of red and blue dots&#10;&#10;Description automatically generated">
            <a:extLst>
              <a:ext uri="{FF2B5EF4-FFF2-40B4-BE49-F238E27FC236}">
                <a16:creationId xmlns:a16="http://schemas.microsoft.com/office/drawing/2014/main" xmlns="" id="{F8DB4A69-1464-3994-3793-BB5EF6645D55}"/>
              </a:ext>
            </a:extLst>
          </p:cNvPr>
          <p:cNvPicPr>
            <a:picLocks noChangeAspect="1"/>
          </p:cNvPicPr>
          <p:nvPr/>
        </p:nvPicPr>
        <p:blipFill>
          <a:blip r:embed="rId3"/>
          <a:stretch>
            <a:fillRect/>
          </a:stretch>
        </p:blipFill>
        <p:spPr>
          <a:xfrm>
            <a:off x="350970" y="1435893"/>
            <a:ext cx="4181387" cy="2907508"/>
          </a:xfrm>
          <a:prstGeom prst="rect">
            <a:avLst/>
          </a:prstGeom>
        </p:spPr>
      </p:pic>
      <p:pic>
        <p:nvPicPr>
          <p:cNvPr id="3" name="Picture 2">
            <a:extLst>
              <a:ext uri="{FF2B5EF4-FFF2-40B4-BE49-F238E27FC236}">
                <a16:creationId xmlns:a16="http://schemas.microsoft.com/office/drawing/2014/main" xmlns="" id="{B2196FD4-1578-52A9-C368-AF489CFAFA0D}"/>
              </a:ext>
            </a:extLst>
          </p:cNvPr>
          <p:cNvPicPr>
            <a:picLocks noChangeAspect="1"/>
          </p:cNvPicPr>
          <p:nvPr/>
        </p:nvPicPr>
        <p:blipFill>
          <a:blip r:embed="rId4"/>
          <a:stretch>
            <a:fillRect/>
          </a:stretch>
        </p:blipFill>
        <p:spPr>
          <a:xfrm>
            <a:off x="4575394" y="1435893"/>
            <a:ext cx="4202819" cy="2907508"/>
          </a:xfrm>
          <a:prstGeom prst="rect">
            <a:avLst/>
          </a:prstGeom>
        </p:spPr>
      </p:pic>
    </p:spTree>
    <p:extLst>
      <p:ext uri="{BB962C8B-B14F-4D97-AF65-F5344CB8AC3E}">
        <p14:creationId xmlns:p14="http://schemas.microsoft.com/office/powerpoint/2010/main" xmlns="" val="18152468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3932A08E-1CD2-F7AE-5FA3-3D0D9DECBFF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33</a:t>
            </a:fld>
            <a:endParaRPr lang="en"/>
          </a:p>
        </p:txBody>
      </p:sp>
      <p:sp>
        <p:nvSpPr>
          <p:cNvPr id="5" name="Google Shape;920;p54">
            <a:extLst>
              <a:ext uri="{FF2B5EF4-FFF2-40B4-BE49-F238E27FC236}">
                <a16:creationId xmlns:a16="http://schemas.microsoft.com/office/drawing/2014/main" xmlns="" id="{368DF434-DADD-3BC1-1937-AF48181A14C4}"/>
              </a:ext>
            </a:extLst>
          </p:cNvPr>
          <p:cNvSpPr txBox="1">
            <a:spLocks/>
          </p:cNvSpPr>
          <p:nvPr/>
        </p:nvSpPr>
        <p:spPr>
          <a:xfrm>
            <a:off x="720000" y="445025"/>
            <a:ext cx="77109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Barlow"/>
              <a:buNone/>
              <a:defRPr sz="3500" b="1" i="0" u="none" strike="noStrike" cap="none">
                <a:solidFill>
                  <a:schemeClr val="dk1"/>
                </a:solidFill>
                <a:latin typeface="Barlow"/>
                <a:ea typeface="Barlow"/>
                <a:cs typeface="Barlow"/>
                <a:sym typeface="Barlow"/>
              </a:defRPr>
            </a:lvl1pPr>
            <a:lvl2pPr marR="0" lvl="1" algn="l" rtl="0">
              <a:lnSpc>
                <a:spcPct val="100000"/>
              </a:lnSpc>
              <a:spcBef>
                <a:spcPts val="0"/>
              </a:spcBef>
              <a:spcAft>
                <a:spcPts val="0"/>
              </a:spcAft>
              <a:buClr>
                <a:schemeClr val="dk1"/>
              </a:buClr>
              <a:buSzPts val="3500"/>
              <a:buFont typeface="Barlow"/>
              <a:buNone/>
              <a:defRPr sz="3500" b="1" i="0" u="none" strike="noStrike" cap="none">
                <a:solidFill>
                  <a:schemeClr val="dk1"/>
                </a:solidFill>
                <a:latin typeface="Barlow"/>
                <a:ea typeface="Barlow"/>
                <a:cs typeface="Barlow"/>
                <a:sym typeface="Barlow"/>
              </a:defRPr>
            </a:lvl2pPr>
            <a:lvl3pPr marR="0" lvl="2" algn="l" rtl="0">
              <a:lnSpc>
                <a:spcPct val="100000"/>
              </a:lnSpc>
              <a:spcBef>
                <a:spcPts val="0"/>
              </a:spcBef>
              <a:spcAft>
                <a:spcPts val="0"/>
              </a:spcAft>
              <a:buClr>
                <a:schemeClr val="dk1"/>
              </a:buClr>
              <a:buSzPts val="3500"/>
              <a:buFont typeface="Barlow"/>
              <a:buNone/>
              <a:defRPr sz="3500" b="1" i="0" u="none" strike="noStrike" cap="none">
                <a:solidFill>
                  <a:schemeClr val="dk1"/>
                </a:solidFill>
                <a:latin typeface="Barlow"/>
                <a:ea typeface="Barlow"/>
                <a:cs typeface="Barlow"/>
                <a:sym typeface="Barlow"/>
              </a:defRPr>
            </a:lvl3pPr>
            <a:lvl4pPr marR="0" lvl="3" algn="l" rtl="0">
              <a:lnSpc>
                <a:spcPct val="100000"/>
              </a:lnSpc>
              <a:spcBef>
                <a:spcPts val="0"/>
              </a:spcBef>
              <a:spcAft>
                <a:spcPts val="0"/>
              </a:spcAft>
              <a:buClr>
                <a:schemeClr val="dk1"/>
              </a:buClr>
              <a:buSzPts val="3500"/>
              <a:buFont typeface="Barlow"/>
              <a:buNone/>
              <a:defRPr sz="3500" b="1" i="0" u="none" strike="noStrike" cap="none">
                <a:solidFill>
                  <a:schemeClr val="dk1"/>
                </a:solidFill>
                <a:latin typeface="Barlow"/>
                <a:ea typeface="Barlow"/>
                <a:cs typeface="Barlow"/>
                <a:sym typeface="Barlow"/>
              </a:defRPr>
            </a:lvl4pPr>
            <a:lvl5pPr marR="0" lvl="4" algn="l" rtl="0">
              <a:lnSpc>
                <a:spcPct val="100000"/>
              </a:lnSpc>
              <a:spcBef>
                <a:spcPts val="0"/>
              </a:spcBef>
              <a:spcAft>
                <a:spcPts val="0"/>
              </a:spcAft>
              <a:buClr>
                <a:schemeClr val="dk1"/>
              </a:buClr>
              <a:buSzPts val="3500"/>
              <a:buFont typeface="Barlow"/>
              <a:buNone/>
              <a:defRPr sz="3500" b="1" i="0" u="none" strike="noStrike" cap="none">
                <a:solidFill>
                  <a:schemeClr val="dk1"/>
                </a:solidFill>
                <a:latin typeface="Barlow"/>
                <a:ea typeface="Barlow"/>
                <a:cs typeface="Barlow"/>
                <a:sym typeface="Barlow"/>
              </a:defRPr>
            </a:lvl5pPr>
            <a:lvl6pPr marR="0" lvl="5" algn="l" rtl="0">
              <a:lnSpc>
                <a:spcPct val="100000"/>
              </a:lnSpc>
              <a:spcBef>
                <a:spcPts val="0"/>
              </a:spcBef>
              <a:spcAft>
                <a:spcPts val="0"/>
              </a:spcAft>
              <a:buClr>
                <a:schemeClr val="dk1"/>
              </a:buClr>
              <a:buSzPts val="3500"/>
              <a:buFont typeface="Barlow"/>
              <a:buNone/>
              <a:defRPr sz="3500" b="1" i="0" u="none" strike="noStrike" cap="none">
                <a:solidFill>
                  <a:schemeClr val="dk1"/>
                </a:solidFill>
                <a:latin typeface="Barlow"/>
                <a:ea typeface="Barlow"/>
                <a:cs typeface="Barlow"/>
                <a:sym typeface="Barlow"/>
              </a:defRPr>
            </a:lvl6pPr>
            <a:lvl7pPr marR="0" lvl="6" algn="l" rtl="0">
              <a:lnSpc>
                <a:spcPct val="100000"/>
              </a:lnSpc>
              <a:spcBef>
                <a:spcPts val="0"/>
              </a:spcBef>
              <a:spcAft>
                <a:spcPts val="0"/>
              </a:spcAft>
              <a:buClr>
                <a:schemeClr val="dk1"/>
              </a:buClr>
              <a:buSzPts val="3500"/>
              <a:buFont typeface="Barlow"/>
              <a:buNone/>
              <a:defRPr sz="3500" b="1" i="0" u="none" strike="noStrike" cap="none">
                <a:solidFill>
                  <a:schemeClr val="dk1"/>
                </a:solidFill>
                <a:latin typeface="Barlow"/>
                <a:ea typeface="Barlow"/>
                <a:cs typeface="Barlow"/>
                <a:sym typeface="Barlow"/>
              </a:defRPr>
            </a:lvl7pPr>
            <a:lvl8pPr marR="0" lvl="7" algn="l" rtl="0">
              <a:lnSpc>
                <a:spcPct val="100000"/>
              </a:lnSpc>
              <a:spcBef>
                <a:spcPts val="0"/>
              </a:spcBef>
              <a:spcAft>
                <a:spcPts val="0"/>
              </a:spcAft>
              <a:buClr>
                <a:schemeClr val="dk1"/>
              </a:buClr>
              <a:buSzPts val="3500"/>
              <a:buFont typeface="Barlow"/>
              <a:buNone/>
              <a:defRPr sz="3500" b="1" i="0" u="none" strike="noStrike" cap="none">
                <a:solidFill>
                  <a:schemeClr val="dk1"/>
                </a:solidFill>
                <a:latin typeface="Barlow"/>
                <a:ea typeface="Barlow"/>
                <a:cs typeface="Barlow"/>
                <a:sym typeface="Barlow"/>
              </a:defRPr>
            </a:lvl8pPr>
            <a:lvl9pPr marR="0" lvl="8" algn="l" rtl="0">
              <a:lnSpc>
                <a:spcPct val="100000"/>
              </a:lnSpc>
              <a:spcBef>
                <a:spcPts val="0"/>
              </a:spcBef>
              <a:spcAft>
                <a:spcPts val="0"/>
              </a:spcAft>
              <a:buClr>
                <a:schemeClr val="dk1"/>
              </a:buClr>
              <a:buSzPts val="3500"/>
              <a:buFont typeface="Barlow"/>
              <a:buNone/>
              <a:defRPr sz="3500" b="1" i="0" u="none" strike="noStrike" cap="none">
                <a:solidFill>
                  <a:schemeClr val="dk1"/>
                </a:solidFill>
                <a:latin typeface="Barlow"/>
                <a:ea typeface="Barlow"/>
                <a:cs typeface="Barlow"/>
                <a:sym typeface="Barlow"/>
              </a:defRPr>
            </a:lvl9pPr>
          </a:lstStyle>
          <a:p>
            <a:r>
              <a:rPr lang="en-US"/>
              <a:t>Confusion Matrix</a:t>
            </a:r>
          </a:p>
        </p:txBody>
      </p:sp>
      <p:pic>
        <p:nvPicPr>
          <p:cNvPr id="6" name="Picture 5" descr="A blue squares with white text&#10;&#10;Description automatically generated">
            <a:extLst>
              <a:ext uri="{FF2B5EF4-FFF2-40B4-BE49-F238E27FC236}">
                <a16:creationId xmlns:a16="http://schemas.microsoft.com/office/drawing/2014/main" xmlns="" id="{3338CBA0-D6C1-E662-62F5-42FF29BB9449}"/>
              </a:ext>
            </a:extLst>
          </p:cNvPr>
          <p:cNvPicPr>
            <a:picLocks noChangeAspect="1"/>
          </p:cNvPicPr>
          <p:nvPr/>
        </p:nvPicPr>
        <p:blipFill>
          <a:blip r:embed="rId2"/>
          <a:stretch>
            <a:fillRect/>
          </a:stretch>
        </p:blipFill>
        <p:spPr>
          <a:xfrm>
            <a:off x="2348209" y="1282311"/>
            <a:ext cx="4444433" cy="297171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xmlns="" val="338615467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3932A08E-1CD2-F7AE-5FA3-3D0D9DECBFF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34</a:t>
            </a:fld>
            <a:endParaRPr lang="en"/>
          </a:p>
        </p:txBody>
      </p:sp>
      <p:sp>
        <p:nvSpPr>
          <p:cNvPr id="5" name="Google Shape;920;p54">
            <a:extLst>
              <a:ext uri="{FF2B5EF4-FFF2-40B4-BE49-F238E27FC236}">
                <a16:creationId xmlns:a16="http://schemas.microsoft.com/office/drawing/2014/main" xmlns="" id="{368DF434-DADD-3BC1-1937-AF48181A14C4}"/>
              </a:ext>
            </a:extLst>
          </p:cNvPr>
          <p:cNvSpPr txBox="1">
            <a:spLocks/>
          </p:cNvSpPr>
          <p:nvPr/>
        </p:nvSpPr>
        <p:spPr>
          <a:xfrm>
            <a:off x="720000" y="445025"/>
            <a:ext cx="77109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Barlow"/>
              <a:buNone/>
              <a:defRPr sz="3500" b="1" i="0" u="none" strike="noStrike" cap="none">
                <a:solidFill>
                  <a:schemeClr val="dk1"/>
                </a:solidFill>
                <a:latin typeface="Barlow"/>
                <a:ea typeface="Barlow"/>
                <a:cs typeface="Barlow"/>
                <a:sym typeface="Barlow"/>
              </a:defRPr>
            </a:lvl1pPr>
            <a:lvl2pPr marR="0" lvl="1" algn="l" rtl="0">
              <a:lnSpc>
                <a:spcPct val="100000"/>
              </a:lnSpc>
              <a:spcBef>
                <a:spcPts val="0"/>
              </a:spcBef>
              <a:spcAft>
                <a:spcPts val="0"/>
              </a:spcAft>
              <a:buClr>
                <a:schemeClr val="dk1"/>
              </a:buClr>
              <a:buSzPts val="3500"/>
              <a:buFont typeface="Barlow"/>
              <a:buNone/>
              <a:defRPr sz="3500" b="1" i="0" u="none" strike="noStrike" cap="none">
                <a:solidFill>
                  <a:schemeClr val="dk1"/>
                </a:solidFill>
                <a:latin typeface="Barlow"/>
                <a:ea typeface="Barlow"/>
                <a:cs typeface="Barlow"/>
                <a:sym typeface="Barlow"/>
              </a:defRPr>
            </a:lvl2pPr>
            <a:lvl3pPr marR="0" lvl="2" algn="l" rtl="0">
              <a:lnSpc>
                <a:spcPct val="100000"/>
              </a:lnSpc>
              <a:spcBef>
                <a:spcPts val="0"/>
              </a:spcBef>
              <a:spcAft>
                <a:spcPts val="0"/>
              </a:spcAft>
              <a:buClr>
                <a:schemeClr val="dk1"/>
              </a:buClr>
              <a:buSzPts val="3500"/>
              <a:buFont typeface="Barlow"/>
              <a:buNone/>
              <a:defRPr sz="3500" b="1" i="0" u="none" strike="noStrike" cap="none">
                <a:solidFill>
                  <a:schemeClr val="dk1"/>
                </a:solidFill>
                <a:latin typeface="Barlow"/>
                <a:ea typeface="Barlow"/>
                <a:cs typeface="Barlow"/>
                <a:sym typeface="Barlow"/>
              </a:defRPr>
            </a:lvl3pPr>
            <a:lvl4pPr marR="0" lvl="3" algn="l" rtl="0">
              <a:lnSpc>
                <a:spcPct val="100000"/>
              </a:lnSpc>
              <a:spcBef>
                <a:spcPts val="0"/>
              </a:spcBef>
              <a:spcAft>
                <a:spcPts val="0"/>
              </a:spcAft>
              <a:buClr>
                <a:schemeClr val="dk1"/>
              </a:buClr>
              <a:buSzPts val="3500"/>
              <a:buFont typeface="Barlow"/>
              <a:buNone/>
              <a:defRPr sz="3500" b="1" i="0" u="none" strike="noStrike" cap="none">
                <a:solidFill>
                  <a:schemeClr val="dk1"/>
                </a:solidFill>
                <a:latin typeface="Barlow"/>
                <a:ea typeface="Barlow"/>
                <a:cs typeface="Barlow"/>
                <a:sym typeface="Barlow"/>
              </a:defRPr>
            </a:lvl4pPr>
            <a:lvl5pPr marR="0" lvl="4" algn="l" rtl="0">
              <a:lnSpc>
                <a:spcPct val="100000"/>
              </a:lnSpc>
              <a:spcBef>
                <a:spcPts val="0"/>
              </a:spcBef>
              <a:spcAft>
                <a:spcPts val="0"/>
              </a:spcAft>
              <a:buClr>
                <a:schemeClr val="dk1"/>
              </a:buClr>
              <a:buSzPts val="3500"/>
              <a:buFont typeface="Barlow"/>
              <a:buNone/>
              <a:defRPr sz="3500" b="1" i="0" u="none" strike="noStrike" cap="none">
                <a:solidFill>
                  <a:schemeClr val="dk1"/>
                </a:solidFill>
                <a:latin typeface="Barlow"/>
                <a:ea typeface="Barlow"/>
                <a:cs typeface="Barlow"/>
                <a:sym typeface="Barlow"/>
              </a:defRPr>
            </a:lvl5pPr>
            <a:lvl6pPr marR="0" lvl="5" algn="l" rtl="0">
              <a:lnSpc>
                <a:spcPct val="100000"/>
              </a:lnSpc>
              <a:spcBef>
                <a:spcPts val="0"/>
              </a:spcBef>
              <a:spcAft>
                <a:spcPts val="0"/>
              </a:spcAft>
              <a:buClr>
                <a:schemeClr val="dk1"/>
              </a:buClr>
              <a:buSzPts val="3500"/>
              <a:buFont typeface="Barlow"/>
              <a:buNone/>
              <a:defRPr sz="3500" b="1" i="0" u="none" strike="noStrike" cap="none">
                <a:solidFill>
                  <a:schemeClr val="dk1"/>
                </a:solidFill>
                <a:latin typeface="Barlow"/>
                <a:ea typeface="Barlow"/>
                <a:cs typeface="Barlow"/>
                <a:sym typeface="Barlow"/>
              </a:defRPr>
            </a:lvl6pPr>
            <a:lvl7pPr marR="0" lvl="6" algn="l" rtl="0">
              <a:lnSpc>
                <a:spcPct val="100000"/>
              </a:lnSpc>
              <a:spcBef>
                <a:spcPts val="0"/>
              </a:spcBef>
              <a:spcAft>
                <a:spcPts val="0"/>
              </a:spcAft>
              <a:buClr>
                <a:schemeClr val="dk1"/>
              </a:buClr>
              <a:buSzPts val="3500"/>
              <a:buFont typeface="Barlow"/>
              <a:buNone/>
              <a:defRPr sz="3500" b="1" i="0" u="none" strike="noStrike" cap="none">
                <a:solidFill>
                  <a:schemeClr val="dk1"/>
                </a:solidFill>
                <a:latin typeface="Barlow"/>
                <a:ea typeface="Barlow"/>
                <a:cs typeface="Barlow"/>
                <a:sym typeface="Barlow"/>
              </a:defRPr>
            </a:lvl7pPr>
            <a:lvl8pPr marR="0" lvl="7" algn="l" rtl="0">
              <a:lnSpc>
                <a:spcPct val="100000"/>
              </a:lnSpc>
              <a:spcBef>
                <a:spcPts val="0"/>
              </a:spcBef>
              <a:spcAft>
                <a:spcPts val="0"/>
              </a:spcAft>
              <a:buClr>
                <a:schemeClr val="dk1"/>
              </a:buClr>
              <a:buSzPts val="3500"/>
              <a:buFont typeface="Barlow"/>
              <a:buNone/>
              <a:defRPr sz="3500" b="1" i="0" u="none" strike="noStrike" cap="none">
                <a:solidFill>
                  <a:schemeClr val="dk1"/>
                </a:solidFill>
                <a:latin typeface="Barlow"/>
                <a:ea typeface="Barlow"/>
                <a:cs typeface="Barlow"/>
                <a:sym typeface="Barlow"/>
              </a:defRPr>
            </a:lvl8pPr>
            <a:lvl9pPr marR="0" lvl="8" algn="l" rtl="0">
              <a:lnSpc>
                <a:spcPct val="100000"/>
              </a:lnSpc>
              <a:spcBef>
                <a:spcPts val="0"/>
              </a:spcBef>
              <a:spcAft>
                <a:spcPts val="0"/>
              </a:spcAft>
              <a:buClr>
                <a:schemeClr val="dk1"/>
              </a:buClr>
              <a:buSzPts val="3500"/>
              <a:buFont typeface="Barlow"/>
              <a:buNone/>
              <a:defRPr sz="3500" b="1" i="0" u="none" strike="noStrike" cap="none">
                <a:solidFill>
                  <a:schemeClr val="dk1"/>
                </a:solidFill>
                <a:latin typeface="Barlow"/>
                <a:ea typeface="Barlow"/>
                <a:cs typeface="Barlow"/>
                <a:sym typeface="Barlow"/>
              </a:defRPr>
            </a:lvl9pPr>
          </a:lstStyle>
          <a:p>
            <a:r>
              <a:rPr lang="en-US"/>
              <a:t>Test Scores</a:t>
            </a:r>
          </a:p>
        </p:txBody>
      </p:sp>
      <p:pic>
        <p:nvPicPr>
          <p:cNvPr id="1030" name="Picture 6" descr="Output image">
            <a:extLst>
              <a:ext uri="{FF2B5EF4-FFF2-40B4-BE49-F238E27FC236}">
                <a16:creationId xmlns:a16="http://schemas.microsoft.com/office/drawing/2014/main" xmlns="" id="{4A3A33EB-9D9F-8D8E-4E49-1D04DF160781}"/>
              </a:ext>
            </a:extLst>
          </p:cNvPr>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1792618" y="1254698"/>
            <a:ext cx="5558763" cy="331439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306806531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B66FD630-95AD-2B87-7652-42128AD9983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35</a:t>
            </a:fld>
            <a:endParaRPr lang="en"/>
          </a:p>
        </p:txBody>
      </p:sp>
      <p:sp>
        <p:nvSpPr>
          <p:cNvPr id="3" name="Google Shape;920;p54">
            <a:extLst>
              <a:ext uri="{FF2B5EF4-FFF2-40B4-BE49-F238E27FC236}">
                <a16:creationId xmlns:a16="http://schemas.microsoft.com/office/drawing/2014/main" xmlns="" id="{715EFAF9-FD34-9F60-7190-6BD9C94A2FDC}"/>
              </a:ext>
            </a:extLst>
          </p:cNvPr>
          <p:cNvSpPr txBox="1">
            <a:spLocks/>
          </p:cNvSpPr>
          <p:nvPr/>
        </p:nvSpPr>
        <p:spPr>
          <a:xfrm>
            <a:off x="716550" y="445025"/>
            <a:ext cx="77109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Barlow"/>
              <a:buNone/>
              <a:defRPr sz="3500" b="1" i="0" u="none" strike="noStrike" cap="none">
                <a:solidFill>
                  <a:schemeClr val="dk1"/>
                </a:solidFill>
                <a:latin typeface="Barlow"/>
                <a:ea typeface="Barlow"/>
                <a:cs typeface="Barlow"/>
                <a:sym typeface="Barlow"/>
              </a:defRPr>
            </a:lvl1pPr>
            <a:lvl2pPr marR="0" lvl="1" algn="l" rtl="0">
              <a:lnSpc>
                <a:spcPct val="100000"/>
              </a:lnSpc>
              <a:spcBef>
                <a:spcPts val="0"/>
              </a:spcBef>
              <a:spcAft>
                <a:spcPts val="0"/>
              </a:spcAft>
              <a:buClr>
                <a:schemeClr val="dk1"/>
              </a:buClr>
              <a:buSzPts val="3500"/>
              <a:buFont typeface="Barlow"/>
              <a:buNone/>
              <a:defRPr sz="3500" b="1" i="0" u="none" strike="noStrike" cap="none">
                <a:solidFill>
                  <a:schemeClr val="dk1"/>
                </a:solidFill>
                <a:latin typeface="Barlow"/>
                <a:ea typeface="Barlow"/>
                <a:cs typeface="Barlow"/>
                <a:sym typeface="Barlow"/>
              </a:defRPr>
            </a:lvl2pPr>
            <a:lvl3pPr marR="0" lvl="2" algn="l" rtl="0">
              <a:lnSpc>
                <a:spcPct val="100000"/>
              </a:lnSpc>
              <a:spcBef>
                <a:spcPts val="0"/>
              </a:spcBef>
              <a:spcAft>
                <a:spcPts val="0"/>
              </a:spcAft>
              <a:buClr>
                <a:schemeClr val="dk1"/>
              </a:buClr>
              <a:buSzPts val="3500"/>
              <a:buFont typeface="Barlow"/>
              <a:buNone/>
              <a:defRPr sz="3500" b="1" i="0" u="none" strike="noStrike" cap="none">
                <a:solidFill>
                  <a:schemeClr val="dk1"/>
                </a:solidFill>
                <a:latin typeface="Barlow"/>
                <a:ea typeface="Barlow"/>
                <a:cs typeface="Barlow"/>
                <a:sym typeface="Barlow"/>
              </a:defRPr>
            </a:lvl3pPr>
            <a:lvl4pPr marR="0" lvl="3" algn="l" rtl="0">
              <a:lnSpc>
                <a:spcPct val="100000"/>
              </a:lnSpc>
              <a:spcBef>
                <a:spcPts val="0"/>
              </a:spcBef>
              <a:spcAft>
                <a:spcPts val="0"/>
              </a:spcAft>
              <a:buClr>
                <a:schemeClr val="dk1"/>
              </a:buClr>
              <a:buSzPts val="3500"/>
              <a:buFont typeface="Barlow"/>
              <a:buNone/>
              <a:defRPr sz="3500" b="1" i="0" u="none" strike="noStrike" cap="none">
                <a:solidFill>
                  <a:schemeClr val="dk1"/>
                </a:solidFill>
                <a:latin typeface="Barlow"/>
                <a:ea typeface="Barlow"/>
                <a:cs typeface="Barlow"/>
                <a:sym typeface="Barlow"/>
              </a:defRPr>
            </a:lvl4pPr>
            <a:lvl5pPr marR="0" lvl="4" algn="l" rtl="0">
              <a:lnSpc>
                <a:spcPct val="100000"/>
              </a:lnSpc>
              <a:spcBef>
                <a:spcPts val="0"/>
              </a:spcBef>
              <a:spcAft>
                <a:spcPts val="0"/>
              </a:spcAft>
              <a:buClr>
                <a:schemeClr val="dk1"/>
              </a:buClr>
              <a:buSzPts val="3500"/>
              <a:buFont typeface="Barlow"/>
              <a:buNone/>
              <a:defRPr sz="3500" b="1" i="0" u="none" strike="noStrike" cap="none">
                <a:solidFill>
                  <a:schemeClr val="dk1"/>
                </a:solidFill>
                <a:latin typeface="Barlow"/>
                <a:ea typeface="Barlow"/>
                <a:cs typeface="Barlow"/>
                <a:sym typeface="Barlow"/>
              </a:defRPr>
            </a:lvl5pPr>
            <a:lvl6pPr marR="0" lvl="5" algn="l" rtl="0">
              <a:lnSpc>
                <a:spcPct val="100000"/>
              </a:lnSpc>
              <a:spcBef>
                <a:spcPts val="0"/>
              </a:spcBef>
              <a:spcAft>
                <a:spcPts val="0"/>
              </a:spcAft>
              <a:buClr>
                <a:schemeClr val="dk1"/>
              </a:buClr>
              <a:buSzPts val="3500"/>
              <a:buFont typeface="Barlow"/>
              <a:buNone/>
              <a:defRPr sz="3500" b="1" i="0" u="none" strike="noStrike" cap="none">
                <a:solidFill>
                  <a:schemeClr val="dk1"/>
                </a:solidFill>
                <a:latin typeface="Barlow"/>
                <a:ea typeface="Barlow"/>
                <a:cs typeface="Barlow"/>
                <a:sym typeface="Barlow"/>
              </a:defRPr>
            </a:lvl6pPr>
            <a:lvl7pPr marR="0" lvl="6" algn="l" rtl="0">
              <a:lnSpc>
                <a:spcPct val="100000"/>
              </a:lnSpc>
              <a:spcBef>
                <a:spcPts val="0"/>
              </a:spcBef>
              <a:spcAft>
                <a:spcPts val="0"/>
              </a:spcAft>
              <a:buClr>
                <a:schemeClr val="dk1"/>
              </a:buClr>
              <a:buSzPts val="3500"/>
              <a:buFont typeface="Barlow"/>
              <a:buNone/>
              <a:defRPr sz="3500" b="1" i="0" u="none" strike="noStrike" cap="none">
                <a:solidFill>
                  <a:schemeClr val="dk1"/>
                </a:solidFill>
                <a:latin typeface="Barlow"/>
                <a:ea typeface="Barlow"/>
                <a:cs typeface="Barlow"/>
                <a:sym typeface="Barlow"/>
              </a:defRPr>
            </a:lvl7pPr>
            <a:lvl8pPr marR="0" lvl="7" algn="l" rtl="0">
              <a:lnSpc>
                <a:spcPct val="100000"/>
              </a:lnSpc>
              <a:spcBef>
                <a:spcPts val="0"/>
              </a:spcBef>
              <a:spcAft>
                <a:spcPts val="0"/>
              </a:spcAft>
              <a:buClr>
                <a:schemeClr val="dk1"/>
              </a:buClr>
              <a:buSzPts val="3500"/>
              <a:buFont typeface="Barlow"/>
              <a:buNone/>
              <a:defRPr sz="3500" b="1" i="0" u="none" strike="noStrike" cap="none">
                <a:solidFill>
                  <a:schemeClr val="dk1"/>
                </a:solidFill>
                <a:latin typeface="Barlow"/>
                <a:ea typeface="Barlow"/>
                <a:cs typeface="Barlow"/>
                <a:sym typeface="Barlow"/>
              </a:defRPr>
            </a:lvl8pPr>
            <a:lvl9pPr marR="0" lvl="8" algn="l" rtl="0">
              <a:lnSpc>
                <a:spcPct val="100000"/>
              </a:lnSpc>
              <a:spcBef>
                <a:spcPts val="0"/>
              </a:spcBef>
              <a:spcAft>
                <a:spcPts val="0"/>
              </a:spcAft>
              <a:buClr>
                <a:schemeClr val="dk1"/>
              </a:buClr>
              <a:buSzPts val="3500"/>
              <a:buFont typeface="Barlow"/>
              <a:buNone/>
              <a:defRPr sz="3500" b="1" i="0" u="none" strike="noStrike" cap="none">
                <a:solidFill>
                  <a:schemeClr val="dk1"/>
                </a:solidFill>
                <a:latin typeface="Barlow"/>
                <a:ea typeface="Barlow"/>
                <a:cs typeface="Barlow"/>
                <a:sym typeface="Barlow"/>
              </a:defRPr>
            </a:lvl9pPr>
          </a:lstStyle>
          <a:p>
            <a:r>
              <a:rPr lang="en-US"/>
              <a:t>Sub Network</a:t>
            </a:r>
          </a:p>
        </p:txBody>
      </p:sp>
      <p:pic>
        <p:nvPicPr>
          <p:cNvPr id="7" name="Picture 6">
            <a:extLst>
              <a:ext uri="{FF2B5EF4-FFF2-40B4-BE49-F238E27FC236}">
                <a16:creationId xmlns:a16="http://schemas.microsoft.com/office/drawing/2014/main" xmlns="" id="{A55B982A-A189-FA75-8DDB-51BCE2DD6103}"/>
              </a:ext>
            </a:extLst>
          </p:cNvPr>
          <p:cNvPicPr>
            <a:picLocks noChangeAspect="1"/>
          </p:cNvPicPr>
          <p:nvPr/>
        </p:nvPicPr>
        <p:blipFill>
          <a:blip r:embed="rId2"/>
          <a:stretch>
            <a:fillRect/>
          </a:stretch>
        </p:blipFill>
        <p:spPr>
          <a:xfrm>
            <a:off x="1071436" y="1164379"/>
            <a:ext cx="7039752" cy="3353471"/>
          </a:xfrm>
          <a:prstGeom prst="rect">
            <a:avLst/>
          </a:prstGeom>
        </p:spPr>
      </p:pic>
    </p:spTree>
    <p:extLst>
      <p:ext uri="{BB962C8B-B14F-4D97-AF65-F5344CB8AC3E}">
        <p14:creationId xmlns:p14="http://schemas.microsoft.com/office/powerpoint/2010/main" xmlns="" val="361517737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09078D22-1388-25CD-ADD5-EB687BD9A01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36</a:t>
            </a:fld>
            <a:endParaRPr lang="en"/>
          </a:p>
        </p:txBody>
      </p:sp>
      <p:sp>
        <p:nvSpPr>
          <p:cNvPr id="5" name="Google Shape;631;p38">
            <a:extLst>
              <a:ext uri="{FF2B5EF4-FFF2-40B4-BE49-F238E27FC236}">
                <a16:creationId xmlns:a16="http://schemas.microsoft.com/office/drawing/2014/main" xmlns="" id="{78317D7E-B425-EA07-0563-4044AF001781}"/>
              </a:ext>
            </a:extLst>
          </p:cNvPr>
          <p:cNvSpPr txBox="1">
            <a:spLocks/>
          </p:cNvSpPr>
          <p:nvPr/>
        </p:nvSpPr>
        <p:spPr>
          <a:xfrm>
            <a:off x="720000" y="548400"/>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3500"/>
            </a:pPr>
            <a:r>
              <a:rPr lang="en-US" sz="3500" b="1">
                <a:solidFill>
                  <a:schemeClr val="tx1"/>
                </a:solidFill>
                <a:latin typeface="Barlow"/>
              </a:rPr>
              <a:t>Lazy classifier</a:t>
            </a:r>
            <a:endParaRPr lang="en-US" sz="3500" b="1">
              <a:solidFill>
                <a:schemeClr val="tx1"/>
              </a:solidFill>
              <a:latin typeface="Barlow" panose="00000500000000000000" pitchFamily="2" charset="0"/>
            </a:endParaRPr>
          </a:p>
        </p:txBody>
      </p:sp>
      <p:pic>
        <p:nvPicPr>
          <p:cNvPr id="3" name="Picture 2">
            <a:extLst>
              <a:ext uri="{FF2B5EF4-FFF2-40B4-BE49-F238E27FC236}">
                <a16:creationId xmlns:a16="http://schemas.microsoft.com/office/drawing/2014/main" xmlns="" id="{9F4877C9-A023-D047-5095-02E57E5D0808}"/>
              </a:ext>
            </a:extLst>
          </p:cNvPr>
          <p:cNvPicPr>
            <a:picLocks noChangeAspect="1"/>
          </p:cNvPicPr>
          <p:nvPr/>
        </p:nvPicPr>
        <p:blipFill>
          <a:blip r:embed="rId3"/>
          <a:stretch>
            <a:fillRect/>
          </a:stretch>
        </p:blipFill>
        <p:spPr>
          <a:xfrm>
            <a:off x="748493" y="1472581"/>
            <a:ext cx="7867910" cy="2927842"/>
          </a:xfrm>
          <a:prstGeom prst="rect">
            <a:avLst/>
          </a:prstGeom>
        </p:spPr>
      </p:pic>
    </p:spTree>
    <p:extLst>
      <p:ext uri="{BB962C8B-B14F-4D97-AF65-F5344CB8AC3E}">
        <p14:creationId xmlns:p14="http://schemas.microsoft.com/office/powerpoint/2010/main" xmlns="" val="305894253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09078D22-1388-25CD-ADD5-EB687BD9A01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37</a:t>
            </a:fld>
            <a:endParaRPr lang="en"/>
          </a:p>
        </p:txBody>
      </p:sp>
      <p:sp>
        <p:nvSpPr>
          <p:cNvPr id="5" name="Google Shape;631;p38">
            <a:extLst>
              <a:ext uri="{FF2B5EF4-FFF2-40B4-BE49-F238E27FC236}">
                <a16:creationId xmlns:a16="http://schemas.microsoft.com/office/drawing/2014/main" xmlns="" id="{78317D7E-B425-EA07-0563-4044AF001781}"/>
              </a:ext>
            </a:extLst>
          </p:cNvPr>
          <p:cNvSpPr txBox="1">
            <a:spLocks/>
          </p:cNvSpPr>
          <p:nvPr/>
        </p:nvSpPr>
        <p:spPr>
          <a:xfrm>
            <a:off x="720000" y="548400"/>
            <a:ext cx="7868404"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3500"/>
            </a:pPr>
            <a:r>
              <a:rPr lang="en-US" sz="3500" b="1">
                <a:solidFill>
                  <a:schemeClr val="tx1"/>
                </a:solidFill>
                <a:latin typeface="Barlow"/>
              </a:rPr>
              <a:t>Stacked model</a:t>
            </a:r>
            <a:endParaRPr lang="en-US" sz="3500" b="1">
              <a:solidFill>
                <a:schemeClr val="tx1"/>
              </a:solidFill>
              <a:latin typeface="Barlow" panose="00000500000000000000" pitchFamily="2" charset="0"/>
            </a:endParaRPr>
          </a:p>
        </p:txBody>
      </p:sp>
      <p:pic>
        <p:nvPicPr>
          <p:cNvPr id="3" name="Picture 2" descr="A diagram of a model&#10;&#10;Description automatically generated">
            <a:extLst>
              <a:ext uri="{FF2B5EF4-FFF2-40B4-BE49-F238E27FC236}">
                <a16:creationId xmlns:a16="http://schemas.microsoft.com/office/drawing/2014/main" xmlns="" id="{9CCFC239-02FA-7091-8A9F-410401B2228E}"/>
              </a:ext>
            </a:extLst>
          </p:cNvPr>
          <p:cNvPicPr>
            <a:picLocks noChangeAspect="1"/>
          </p:cNvPicPr>
          <p:nvPr/>
        </p:nvPicPr>
        <p:blipFill>
          <a:blip r:embed="rId3"/>
          <a:stretch>
            <a:fillRect/>
          </a:stretch>
        </p:blipFill>
        <p:spPr>
          <a:xfrm>
            <a:off x="1575931" y="1492685"/>
            <a:ext cx="6148714" cy="2526083"/>
          </a:xfrm>
          <a:prstGeom prst="rect">
            <a:avLst/>
          </a:prstGeom>
        </p:spPr>
      </p:pic>
      <p:sp>
        <p:nvSpPr>
          <p:cNvPr id="7" name="Google Shape;792;p47">
            <a:extLst>
              <a:ext uri="{FF2B5EF4-FFF2-40B4-BE49-F238E27FC236}">
                <a16:creationId xmlns:a16="http://schemas.microsoft.com/office/drawing/2014/main" xmlns="" id="{BC5B3CFB-B6D9-6090-10F2-B81135F835AA}"/>
              </a:ext>
            </a:extLst>
          </p:cNvPr>
          <p:cNvSpPr txBox="1"/>
          <p:nvPr/>
        </p:nvSpPr>
        <p:spPr>
          <a:xfrm>
            <a:off x="2085188" y="4483566"/>
            <a:ext cx="4710300" cy="269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800" dirty="0">
                <a:solidFill>
                  <a:schemeClr val="dk1"/>
                </a:solidFill>
                <a:latin typeface="Albert Sans"/>
                <a:ea typeface="Albert Sans"/>
                <a:cs typeface="Albert Sans"/>
                <a:sym typeface="Albert Sans"/>
                <a:hlinkClick r:id="rId4"/>
              </a:rPr>
              <a:t>https://medium.com/@brijesh_soni/stacking-to-improve-model-performance-a-comprehensive-guide-on-ensemble-learning-in-python-9ed53c93ce28</a:t>
            </a:r>
            <a:endParaRPr sz="800">
              <a:solidFill>
                <a:schemeClr val="dk1"/>
              </a:solidFill>
              <a:latin typeface="Albert Sans"/>
              <a:ea typeface="Albert Sans"/>
              <a:cs typeface="Albert Sans"/>
              <a:sym typeface="Albert Sans"/>
            </a:endParaRPr>
          </a:p>
        </p:txBody>
      </p:sp>
    </p:spTree>
    <p:extLst>
      <p:ext uri="{BB962C8B-B14F-4D97-AF65-F5344CB8AC3E}">
        <p14:creationId xmlns:p14="http://schemas.microsoft.com/office/powerpoint/2010/main" xmlns="" val="3791772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09078D22-1388-25CD-ADD5-EB687BD9A01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38</a:t>
            </a:fld>
            <a:endParaRPr lang="en"/>
          </a:p>
        </p:txBody>
      </p:sp>
      <p:sp>
        <p:nvSpPr>
          <p:cNvPr id="5" name="Google Shape;631;p38">
            <a:extLst>
              <a:ext uri="{FF2B5EF4-FFF2-40B4-BE49-F238E27FC236}">
                <a16:creationId xmlns:a16="http://schemas.microsoft.com/office/drawing/2014/main" xmlns="" id="{78317D7E-B425-EA07-0563-4044AF001781}"/>
              </a:ext>
            </a:extLst>
          </p:cNvPr>
          <p:cNvSpPr txBox="1">
            <a:spLocks/>
          </p:cNvSpPr>
          <p:nvPr/>
        </p:nvSpPr>
        <p:spPr>
          <a:xfrm>
            <a:off x="720000" y="548400"/>
            <a:ext cx="7868404"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3500"/>
            </a:pPr>
            <a:r>
              <a:rPr lang="en-US" sz="3500" b="1">
                <a:solidFill>
                  <a:schemeClr val="tx1"/>
                </a:solidFill>
                <a:latin typeface="Barlow"/>
              </a:rPr>
              <a:t>Summary</a:t>
            </a:r>
            <a:endParaRPr lang="en-US" sz="3500" b="1">
              <a:solidFill>
                <a:schemeClr val="tx1"/>
              </a:solidFill>
              <a:latin typeface="Barlow" panose="00000500000000000000" pitchFamily="2" charset="0"/>
            </a:endParaRPr>
          </a:p>
        </p:txBody>
      </p:sp>
      <p:graphicFrame>
        <p:nvGraphicFramePr>
          <p:cNvPr id="7" name="Table 6">
            <a:extLst>
              <a:ext uri="{FF2B5EF4-FFF2-40B4-BE49-F238E27FC236}">
                <a16:creationId xmlns:a16="http://schemas.microsoft.com/office/drawing/2014/main" xmlns="" id="{78EF5021-5683-22D5-4F2A-B132541D303F}"/>
              </a:ext>
            </a:extLst>
          </p:cNvPr>
          <p:cNvGraphicFramePr>
            <a:graphicFrameLocks noGrp="1"/>
          </p:cNvGraphicFramePr>
          <p:nvPr>
            <p:extLst>
              <p:ext uri="{D42A27DB-BD31-4B8C-83A1-F6EECF244321}">
                <p14:modId xmlns:p14="http://schemas.microsoft.com/office/powerpoint/2010/main" xmlns="" val="1841237110"/>
              </p:ext>
            </p:extLst>
          </p:nvPr>
        </p:nvGraphicFramePr>
        <p:xfrm>
          <a:off x="2011680" y="1455068"/>
          <a:ext cx="5414337" cy="2743200"/>
        </p:xfrm>
        <a:graphic>
          <a:graphicData uri="http://schemas.openxmlformats.org/drawingml/2006/table">
            <a:tbl>
              <a:tblPr firstRow="1" bandRow="1">
                <a:tableStyleId>{D113A9D2-9D6B-4929-AA2D-F23B5EE8CBE7}</a:tableStyleId>
              </a:tblPr>
              <a:tblGrid>
                <a:gridCol w="1804779">
                  <a:extLst>
                    <a:ext uri="{9D8B030D-6E8A-4147-A177-3AD203B41FA5}">
                      <a16:colId xmlns:a16="http://schemas.microsoft.com/office/drawing/2014/main" xmlns="" val="165687624"/>
                    </a:ext>
                  </a:extLst>
                </a:gridCol>
                <a:gridCol w="1804779">
                  <a:extLst>
                    <a:ext uri="{9D8B030D-6E8A-4147-A177-3AD203B41FA5}">
                      <a16:colId xmlns:a16="http://schemas.microsoft.com/office/drawing/2014/main" xmlns="" val="748313984"/>
                    </a:ext>
                  </a:extLst>
                </a:gridCol>
                <a:gridCol w="1804779">
                  <a:extLst>
                    <a:ext uri="{9D8B030D-6E8A-4147-A177-3AD203B41FA5}">
                      <a16:colId xmlns:a16="http://schemas.microsoft.com/office/drawing/2014/main" xmlns="" val="2732107052"/>
                    </a:ext>
                  </a:extLst>
                </a:gridCol>
              </a:tblGrid>
              <a:tr h="370840">
                <a:tc>
                  <a:txBody>
                    <a:bodyPr/>
                    <a:lstStyle/>
                    <a:p>
                      <a:pPr algn="ctr"/>
                      <a:r>
                        <a:rPr lang="en-US" b="1" dirty="0">
                          <a:latin typeface="Barlow"/>
                        </a:rPr>
                        <a:t>Model</a:t>
                      </a:r>
                    </a:p>
                  </a:txBody>
                  <a:tcPr>
                    <a:lnB w="12700">
                      <a:solidFill>
                        <a:schemeClr val="tx1"/>
                      </a:solidFill>
                    </a:lnB>
                  </a:tcPr>
                </a:tc>
                <a:tc>
                  <a:txBody>
                    <a:bodyPr/>
                    <a:lstStyle/>
                    <a:p>
                      <a:pPr algn="ctr"/>
                      <a:r>
                        <a:rPr lang="en-US" b="1">
                          <a:latin typeface="Barlow"/>
                        </a:rPr>
                        <a:t>With Hyper Parameter Tuning</a:t>
                      </a:r>
                    </a:p>
                  </a:txBody>
                  <a:tcPr/>
                </a:tc>
                <a:tc>
                  <a:txBody>
                    <a:bodyPr/>
                    <a:lstStyle/>
                    <a:p>
                      <a:pPr algn="ctr"/>
                      <a:r>
                        <a:rPr lang="en-US" b="1">
                          <a:latin typeface="Barlow"/>
                        </a:rPr>
                        <a:t>Without Hyper Parameter Tuning</a:t>
                      </a:r>
                    </a:p>
                  </a:txBody>
                  <a:tcPr/>
                </a:tc>
                <a:extLst>
                  <a:ext uri="{0D108BD9-81ED-4DB2-BD59-A6C34878D82A}">
                    <a16:rowId xmlns:a16="http://schemas.microsoft.com/office/drawing/2014/main" xmlns="" val="304490588"/>
                  </a:ext>
                </a:extLst>
              </a:tr>
              <a:tr h="370840">
                <a:tc>
                  <a:txBody>
                    <a:bodyPr/>
                    <a:lstStyle/>
                    <a:p>
                      <a:pPr algn="ctr"/>
                      <a:r>
                        <a:rPr lang="en-US">
                          <a:latin typeface="Barlow"/>
                        </a:rPr>
                        <a:t>GCNN</a:t>
                      </a:r>
                    </a:p>
                  </a:txBody>
                  <a:tcPr>
                    <a:lnL w="12700">
                      <a:solidFill>
                        <a:schemeClr val="tx1"/>
                      </a:solidFill>
                    </a:lnL>
                    <a:lnR w="12700">
                      <a:solidFill>
                        <a:schemeClr val="tx1"/>
                      </a:solidFill>
                    </a:lnR>
                    <a:lnT w="12700">
                      <a:solidFill>
                        <a:schemeClr val="tx1"/>
                      </a:solidFill>
                    </a:lnT>
                    <a:lnB w="12700">
                      <a:solidFill>
                        <a:schemeClr val="tx1"/>
                      </a:solidFill>
                    </a:lnB>
                  </a:tcPr>
                </a:tc>
                <a:tc>
                  <a:txBody>
                    <a:bodyPr/>
                    <a:lstStyle/>
                    <a:p>
                      <a:pPr algn="ctr"/>
                      <a:r>
                        <a:rPr lang="en-US">
                          <a:latin typeface="Barlow"/>
                        </a:rPr>
                        <a:t>83</a:t>
                      </a:r>
                    </a:p>
                  </a:txBody>
                  <a:tcPr>
                    <a:lnL w="12700">
                      <a:solidFill>
                        <a:schemeClr val="tx1"/>
                      </a:solidFill>
                    </a:lnL>
                  </a:tcPr>
                </a:tc>
                <a:tc>
                  <a:txBody>
                    <a:bodyPr/>
                    <a:lstStyle/>
                    <a:p>
                      <a:pPr algn="ctr"/>
                      <a:r>
                        <a:rPr lang="en-US">
                          <a:latin typeface="Barlow"/>
                        </a:rPr>
                        <a:t>-</a:t>
                      </a:r>
                    </a:p>
                  </a:txBody>
                  <a:tcPr/>
                </a:tc>
                <a:extLst>
                  <a:ext uri="{0D108BD9-81ED-4DB2-BD59-A6C34878D82A}">
                    <a16:rowId xmlns:a16="http://schemas.microsoft.com/office/drawing/2014/main" xmlns="" val="2208256736"/>
                  </a:ext>
                </a:extLst>
              </a:tr>
              <a:tr h="370840">
                <a:tc>
                  <a:txBody>
                    <a:bodyPr/>
                    <a:lstStyle/>
                    <a:p>
                      <a:pPr algn="ctr"/>
                      <a:r>
                        <a:rPr lang="en-US">
                          <a:latin typeface="Barlow"/>
                        </a:rPr>
                        <a:t>Stacked</a:t>
                      </a:r>
                    </a:p>
                  </a:txBody>
                  <a:tcPr>
                    <a:lnT w="12700">
                      <a:solidFill>
                        <a:schemeClr val="tx1"/>
                      </a:solidFill>
                    </a:lnT>
                  </a:tcPr>
                </a:tc>
                <a:tc>
                  <a:txBody>
                    <a:bodyPr/>
                    <a:lstStyle/>
                    <a:p>
                      <a:pPr algn="ctr"/>
                      <a:r>
                        <a:rPr lang="en-US">
                          <a:latin typeface="Barlow"/>
                        </a:rPr>
                        <a:t>80.4</a:t>
                      </a:r>
                    </a:p>
                  </a:txBody>
                  <a:tcPr/>
                </a:tc>
                <a:tc>
                  <a:txBody>
                    <a:bodyPr/>
                    <a:lstStyle/>
                    <a:p>
                      <a:pPr algn="ctr"/>
                      <a:r>
                        <a:rPr lang="en-US">
                          <a:latin typeface="Barlow"/>
                        </a:rPr>
                        <a:t>80</a:t>
                      </a:r>
                    </a:p>
                  </a:txBody>
                  <a:tcPr/>
                </a:tc>
                <a:extLst>
                  <a:ext uri="{0D108BD9-81ED-4DB2-BD59-A6C34878D82A}">
                    <a16:rowId xmlns:a16="http://schemas.microsoft.com/office/drawing/2014/main" xmlns="" val="3656887841"/>
                  </a:ext>
                </a:extLst>
              </a:tr>
              <a:tr h="370840">
                <a:tc>
                  <a:txBody>
                    <a:bodyPr/>
                    <a:lstStyle/>
                    <a:p>
                      <a:pPr algn="ctr"/>
                      <a:r>
                        <a:rPr lang="en-US">
                          <a:latin typeface="Barlow"/>
                        </a:rPr>
                        <a:t>SVC</a:t>
                      </a:r>
                    </a:p>
                  </a:txBody>
                  <a:tcPr/>
                </a:tc>
                <a:tc>
                  <a:txBody>
                    <a:bodyPr/>
                    <a:lstStyle/>
                    <a:p>
                      <a:pPr algn="ctr"/>
                      <a:r>
                        <a:rPr lang="en-US">
                          <a:latin typeface="Barlow"/>
                        </a:rPr>
                        <a:t>79</a:t>
                      </a:r>
                    </a:p>
                  </a:txBody>
                  <a:tcPr/>
                </a:tc>
                <a:tc>
                  <a:txBody>
                    <a:bodyPr/>
                    <a:lstStyle/>
                    <a:p>
                      <a:pPr algn="ctr"/>
                      <a:r>
                        <a:rPr lang="en-US">
                          <a:latin typeface="Barlow"/>
                        </a:rPr>
                        <a:t>78</a:t>
                      </a:r>
                    </a:p>
                  </a:txBody>
                  <a:tcPr/>
                </a:tc>
                <a:extLst>
                  <a:ext uri="{0D108BD9-81ED-4DB2-BD59-A6C34878D82A}">
                    <a16:rowId xmlns:a16="http://schemas.microsoft.com/office/drawing/2014/main" xmlns="" val="2427871885"/>
                  </a:ext>
                </a:extLst>
              </a:tr>
              <a:tr h="370840">
                <a:tc>
                  <a:txBody>
                    <a:bodyPr/>
                    <a:lstStyle/>
                    <a:p>
                      <a:pPr algn="ctr"/>
                      <a:r>
                        <a:rPr lang="en-US">
                          <a:latin typeface="Barlow"/>
                        </a:rPr>
                        <a:t>Logistic Regression</a:t>
                      </a:r>
                    </a:p>
                  </a:txBody>
                  <a:tcPr/>
                </a:tc>
                <a:tc>
                  <a:txBody>
                    <a:bodyPr/>
                    <a:lstStyle/>
                    <a:p>
                      <a:pPr algn="ctr"/>
                      <a:r>
                        <a:rPr lang="en-US">
                          <a:latin typeface="Barlow"/>
                        </a:rPr>
                        <a:t>76</a:t>
                      </a:r>
                    </a:p>
                  </a:txBody>
                  <a:tcPr/>
                </a:tc>
                <a:tc>
                  <a:txBody>
                    <a:bodyPr/>
                    <a:lstStyle/>
                    <a:p>
                      <a:pPr algn="ctr"/>
                      <a:r>
                        <a:rPr lang="en-US">
                          <a:latin typeface="Barlow"/>
                        </a:rPr>
                        <a:t>78</a:t>
                      </a:r>
                    </a:p>
                  </a:txBody>
                  <a:tcPr/>
                </a:tc>
                <a:extLst>
                  <a:ext uri="{0D108BD9-81ED-4DB2-BD59-A6C34878D82A}">
                    <a16:rowId xmlns:a16="http://schemas.microsoft.com/office/drawing/2014/main" xmlns="" val="2831830865"/>
                  </a:ext>
                </a:extLst>
              </a:tr>
              <a:tr h="370840">
                <a:tc>
                  <a:txBody>
                    <a:bodyPr/>
                    <a:lstStyle/>
                    <a:p>
                      <a:pPr algn="ctr"/>
                      <a:r>
                        <a:rPr lang="en-US" err="1">
                          <a:latin typeface="Barlow"/>
                        </a:rPr>
                        <a:t>NuSVC</a:t>
                      </a:r>
                    </a:p>
                  </a:txBody>
                  <a:tcPr/>
                </a:tc>
                <a:tc>
                  <a:txBody>
                    <a:bodyPr/>
                    <a:lstStyle/>
                    <a:p>
                      <a:pPr algn="ctr"/>
                      <a:r>
                        <a:rPr lang="en-US">
                          <a:latin typeface="Barlow"/>
                        </a:rPr>
                        <a:t>79</a:t>
                      </a:r>
                    </a:p>
                  </a:txBody>
                  <a:tcPr/>
                </a:tc>
                <a:tc>
                  <a:txBody>
                    <a:bodyPr/>
                    <a:lstStyle/>
                    <a:p>
                      <a:pPr algn="ctr"/>
                      <a:r>
                        <a:rPr lang="en-US">
                          <a:latin typeface="Barlow"/>
                        </a:rPr>
                        <a:t>78</a:t>
                      </a:r>
                    </a:p>
                  </a:txBody>
                  <a:tcPr/>
                </a:tc>
                <a:extLst>
                  <a:ext uri="{0D108BD9-81ED-4DB2-BD59-A6C34878D82A}">
                    <a16:rowId xmlns:a16="http://schemas.microsoft.com/office/drawing/2014/main" xmlns="" val="3321749840"/>
                  </a:ext>
                </a:extLst>
              </a:tr>
              <a:tr h="370840">
                <a:tc>
                  <a:txBody>
                    <a:bodyPr/>
                    <a:lstStyle/>
                    <a:p>
                      <a:pPr algn="ctr"/>
                      <a:r>
                        <a:rPr lang="en-US">
                          <a:latin typeface="Barlow"/>
                        </a:rPr>
                        <a:t>Random Forest</a:t>
                      </a:r>
                    </a:p>
                  </a:txBody>
                  <a:tcPr/>
                </a:tc>
                <a:tc>
                  <a:txBody>
                    <a:bodyPr/>
                    <a:lstStyle/>
                    <a:p>
                      <a:pPr algn="ctr"/>
                      <a:r>
                        <a:rPr lang="en-US">
                          <a:latin typeface="Barlow"/>
                        </a:rPr>
                        <a:t>73</a:t>
                      </a:r>
                    </a:p>
                  </a:txBody>
                  <a:tcPr/>
                </a:tc>
                <a:tc>
                  <a:txBody>
                    <a:bodyPr/>
                    <a:lstStyle/>
                    <a:p>
                      <a:pPr algn="ctr"/>
                      <a:r>
                        <a:rPr lang="en-US">
                          <a:latin typeface="Barlow"/>
                        </a:rPr>
                        <a:t>75</a:t>
                      </a:r>
                    </a:p>
                  </a:txBody>
                  <a:tcPr/>
                </a:tc>
                <a:extLst>
                  <a:ext uri="{0D108BD9-81ED-4DB2-BD59-A6C34878D82A}">
                    <a16:rowId xmlns:a16="http://schemas.microsoft.com/office/drawing/2014/main" xmlns="" val="2049997356"/>
                  </a:ext>
                </a:extLst>
              </a:tr>
            </a:tbl>
          </a:graphicData>
        </a:graphic>
      </p:graphicFrame>
      <p:grpSp>
        <p:nvGrpSpPr>
          <p:cNvPr id="14" name="Google Shape;733;p43">
            <a:extLst>
              <a:ext uri="{FF2B5EF4-FFF2-40B4-BE49-F238E27FC236}">
                <a16:creationId xmlns:a16="http://schemas.microsoft.com/office/drawing/2014/main" xmlns="" id="{8BEE366F-D788-4494-9D93-757D113F2004}"/>
              </a:ext>
            </a:extLst>
          </p:cNvPr>
          <p:cNvGrpSpPr/>
          <p:nvPr/>
        </p:nvGrpSpPr>
        <p:grpSpPr>
          <a:xfrm rot="10800000">
            <a:off x="6774806" y="2837041"/>
            <a:ext cx="441497" cy="1105706"/>
            <a:chOff x="7414641" y="3383513"/>
            <a:chExt cx="175650" cy="524753"/>
          </a:xfrm>
        </p:grpSpPr>
        <p:sp>
          <p:nvSpPr>
            <p:cNvPr id="9" name="Google Shape;734;p43">
              <a:extLst>
                <a:ext uri="{FF2B5EF4-FFF2-40B4-BE49-F238E27FC236}">
                  <a16:creationId xmlns:a16="http://schemas.microsoft.com/office/drawing/2014/main" xmlns="" id="{CD1FC706-991F-CECF-E23E-A611C5C9E8ED}"/>
                </a:ext>
              </a:extLst>
            </p:cNvPr>
            <p:cNvSpPr/>
            <p:nvPr/>
          </p:nvSpPr>
          <p:spPr>
            <a:xfrm>
              <a:off x="7424542" y="3645742"/>
              <a:ext cx="152427" cy="245206"/>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solidFill>
              <a:schemeClr val="lt2"/>
            </a:solidFill>
            <a:ln w="9525" cap="rnd" cmpd="sng">
              <a:solidFill>
                <a:srgbClr val="002060"/>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0000"/>
                </a:solidFill>
                <a:latin typeface="Arial"/>
                <a:ea typeface="Arial"/>
                <a:cs typeface="Arial"/>
                <a:sym typeface="Arial"/>
              </a:endParaRPr>
            </a:p>
          </p:txBody>
        </p:sp>
        <p:sp>
          <p:nvSpPr>
            <p:cNvPr id="10" name="Google Shape;735;p43">
              <a:extLst>
                <a:ext uri="{FF2B5EF4-FFF2-40B4-BE49-F238E27FC236}">
                  <a16:creationId xmlns:a16="http://schemas.microsoft.com/office/drawing/2014/main" xmlns="" id="{D1570D72-6191-8431-A12F-46A3CB568A46}"/>
                </a:ext>
              </a:extLst>
            </p:cNvPr>
            <p:cNvSpPr/>
            <p:nvPr/>
          </p:nvSpPr>
          <p:spPr>
            <a:xfrm>
              <a:off x="7424542" y="3400975"/>
              <a:ext cx="152427" cy="245206"/>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solidFill>
              <a:schemeClr val="lt2"/>
            </a:solidFill>
            <a:ln w="9525" cap="rnd" cmpd="sng">
              <a:solidFill>
                <a:srgbClr val="002060"/>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0000"/>
                </a:solidFill>
                <a:latin typeface="Arial"/>
                <a:ea typeface="Arial"/>
                <a:cs typeface="Arial"/>
                <a:sym typeface="Arial"/>
              </a:endParaRPr>
            </a:p>
          </p:txBody>
        </p:sp>
        <p:sp>
          <p:nvSpPr>
            <p:cNvPr id="11" name="Google Shape;736;p43">
              <a:extLst>
                <a:ext uri="{FF2B5EF4-FFF2-40B4-BE49-F238E27FC236}">
                  <a16:creationId xmlns:a16="http://schemas.microsoft.com/office/drawing/2014/main" xmlns="" id="{AA1B5D3D-C8F2-8E9F-02C7-C45464969BDC}"/>
                </a:ext>
              </a:extLst>
            </p:cNvPr>
            <p:cNvSpPr/>
            <p:nvPr/>
          </p:nvSpPr>
          <p:spPr>
            <a:xfrm>
              <a:off x="7414641" y="3627352"/>
              <a:ext cx="36996" cy="36996"/>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0000"/>
                </a:solidFill>
                <a:latin typeface="Arial"/>
                <a:ea typeface="Arial"/>
                <a:cs typeface="Arial"/>
                <a:sym typeface="Arial"/>
              </a:endParaRPr>
            </a:p>
          </p:txBody>
        </p:sp>
        <p:sp>
          <p:nvSpPr>
            <p:cNvPr id="12" name="Google Shape;737;p43">
              <a:extLst>
                <a:ext uri="{FF2B5EF4-FFF2-40B4-BE49-F238E27FC236}">
                  <a16:creationId xmlns:a16="http://schemas.microsoft.com/office/drawing/2014/main" xmlns="" id="{9BFDCD53-327C-3C7A-ED1B-3B99B761725D}"/>
                </a:ext>
              </a:extLst>
            </p:cNvPr>
            <p:cNvSpPr/>
            <p:nvPr/>
          </p:nvSpPr>
          <p:spPr>
            <a:xfrm>
              <a:off x="7564209" y="3873379"/>
              <a:ext cx="26082" cy="3488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0000"/>
                </a:solidFill>
                <a:latin typeface="Arial"/>
                <a:ea typeface="Arial"/>
                <a:cs typeface="Arial"/>
                <a:sym typeface="Arial"/>
              </a:endParaRPr>
            </a:p>
          </p:txBody>
        </p:sp>
        <p:sp>
          <p:nvSpPr>
            <p:cNvPr id="13" name="Google Shape;738;p43">
              <a:extLst>
                <a:ext uri="{FF2B5EF4-FFF2-40B4-BE49-F238E27FC236}">
                  <a16:creationId xmlns:a16="http://schemas.microsoft.com/office/drawing/2014/main" xmlns="" id="{715E8128-FBDA-FF71-F9CE-88665757A5CD}"/>
                </a:ext>
              </a:extLst>
            </p:cNvPr>
            <p:cNvSpPr/>
            <p:nvPr/>
          </p:nvSpPr>
          <p:spPr>
            <a:xfrm>
              <a:off x="7564209" y="3383513"/>
              <a:ext cx="26082" cy="35015"/>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0000"/>
                </a:solidFill>
                <a:latin typeface="Arial"/>
                <a:ea typeface="Arial"/>
                <a:cs typeface="Arial"/>
                <a:sym typeface="Arial"/>
              </a:endParaRPr>
            </a:p>
          </p:txBody>
        </p:sp>
      </p:grpSp>
      <p:sp>
        <p:nvSpPr>
          <p:cNvPr id="16" name="Google Shape;732;p43">
            <a:extLst>
              <a:ext uri="{FF2B5EF4-FFF2-40B4-BE49-F238E27FC236}">
                <a16:creationId xmlns:a16="http://schemas.microsoft.com/office/drawing/2014/main" xmlns="" id="{6D84CE7F-97D0-59EE-A1C7-57267A22D672}"/>
              </a:ext>
            </a:extLst>
          </p:cNvPr>
          <p:cNvSpPr txBox="1"/>
          <p:nvPr/>
        </p:nvSpPr>
        <p:spPr>
          <a:xfrm>
            <a:off x="7715867" y="3158725"/>
            <a:ext cx="991200" cy="393600"/>
          </a:xfrm>
          <a:prstGeom prst="rect">
            <a:avLst/>
          </a:prstGeom>
          <a:noFill/>
          <a:ln>
            <a:noFill/>
          </a:ln>
        </p:spPr>
        <p:txBody>
          <a:bodyPr spcFirstLastPara="1" wrap="square" lIns="91425" tIns="91425" rIns="91425" bIns="91425" anchor="t" anchorCtr="0">
            <a:noAutofit/>
          </a:bodyPr>
          <a:lstStyle/>
          <a:p>
            <a:pPr algn="ctr"/>
            <a:r>
              <a:rPr lang="en" b="1">
                <a:solidFill>
                  <a:schemeClr val="dk1"/>
                </a:solidFill>
                <a:latin typeface="Barlow"/>
                <a:sym typeface="Albert Sans"/>
              </a:rPr>
              <a:t>Lazy Classifier</a:t>
            </a:r>
            <a:endParaRPr lang="en-US" b="1">
              <a:solidFill>
                <a:schemeClr val="dk1"/>
              </a:solidFill>
              <a:latin typeface="Barlow"/>
            </a:endParaRPr>
          </a:p>
        </p:txBody>
      </p:sp>
      <p:cxnSp>
        <p:nvCxnSpPr>
          <p:cNvPr id="18" name="Google Shape;749;p44">
            <a:extLst>
              <a:ext uri="{FF2B5EF4-FFF2-40B4-BE49-F238E27FC236}">
                <a16:creationId xmlns:a16="http://schemas.microsoft.com/office/drawing/2014/main" xmlns="" id="{2D14AB64-5CD3-FD51-F874-170390824545}"/>
              </a:ext>
            </a:extLst>
          </p:cNvPr>
          <p:cNvCxnSpPr/>
          <p:nvPr/>
        </p:nvCxnSpPr>
        <p:spPr>
          <a:xfrm rot="10800000">
            <a:off x="7135606" y="3391700"/>
            <a:ext cx="581100" cy="0"/>
          </a:xfrm>
          <a:prstGeom prst="straightConnector1">
            <a:avLst/>
          </a:prstGeom>
          <a:noFill/>
          <a:ln w="28575" cap="flat" cmpd="sng">
            <a:solidFill>
              <a:schemeClr val="lt2"/>
            </a:solidFill>
            <a:prstDash val="solid"/>
            <a:round/>
            <a:headEnd type="oval" w="med" len="med"/>
            <a:tailEnd type="oval" w="med" len="med"/>
          </a:ln>
        </p:spPr>
      </p:cxnSp>
    </p:spTree>
    <p:extLst>
      <p:ext uri="{BB962C8B-B14F-4D97-AF65-F5344CB8AC3E}">
        <p14:creationId xmlns:p14="http://schemas.microsoft.com/office/powerpoint/2010/main" xmlns="" val="387729846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56"/>
        <p:cNvGrpSpPr/>
        <p:nvPr/>
      </p:nvGrpSpPr>
      <p:grpSpPr>
        <a:xfrm>
          <a:off x="0" y="0"/>
          <a:ext cx="0" cy="0"/>
          <a:chOff x="0" y="0"/>
          <a:chExt cx="0" cy="0"/>
        </a:xfrm>
      </p:grpSpPr>
      <p:sp>
        <p:nvSpPr>
          <p:cNvPr id="589" name="Google Shape;589;p3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39</a:t>
            </a:fld>
            <a:endParaRPr/>
          </a:p>
        </p:txBody>
      </p:sp>
      <p:sp>
        <p:nvSpPr>
          <p:cNvPr id="591" name="Google Shape;591;p37"/>
          <p:cNvSpPr txBox="1">
            <a:spLocks noGrp="1"/>
          </p:cNvSpPr>
          <p:nvPr>
            <p:ph type="title"/>
          </p:nvPr>
        </p:nvSpPr>
        <p:spPr>
          <a:xfrm>
            <a:off x="720000" y="484900"/>
            <a:ext cx="7704000" cy="572700"/>
          </a:xfrm>
          <a:prstGeom prst="rect">
            <a:avLst/>
          </a:prstGeom>
          <a:noFill/>
          <a:ln>
            <a:noFill/>
          </a:ln>
        </p:spPr>
        <p:txBody>
          <a:bodyPr spcFirstLastPara="1" wrap="square" lIns="91425" tIns="91425" rIns="91425" bIns="91425" anchor="t" anchorCtr="0">
            <a:noAutofit/>
          </a:bodyPr>
          <a:lstStyle/>
          <a:p>
            <a:r>
              <a:rPr lang="en" sz="3500"/>
              <a:t>Questions</a:t>
            </a:r>
          </a:p>
        </p:txBody>
      </p:sp>
      <p:sp>
        <p:nvSpPr>
          <p:cNvPr id="3" name="Google Shape;630;p38">
            <a:extLst>
              <a:ext uri="{FF2B5EF4-FFF2-40B4-BE49-F238E27FC236}">
                <a16:creationId xmlns:a16="http://schemas.microsoft.com/office/drawing/2014/main" xmlns="" id="{4F60CF68-809A-9A36-0AE4-4ED1000F8F43}"/>
              </a:ext>
            </a:extLst>
          </p:cNvPr>
          <p:cNvSpPr txBox="1"/>
          <p:nvPr/>
        </p:nvSpPr>
        <p:spPr>
          <a:xfrm>
            <a:off x="712799" y="1781700"/>
            <a:ext cx="5066067" cy="1477297"/>
          </a:xfrm>
          <a:prstGeom prst="rect">
            <a:avLst/>
          </a:prstGeom>
          <a:noFill/>
          <a:ln>
            <a:noFill/>
          </a:ln>
        </p:spPr>
        <p:txBody>
          <a:bodyPr spcFirstLastPara="1" wrap="square" lIns="91425" tIns="91425" rIns="91425" bIns="91425" anchor="t" anchorCtr="0">
            <a:spAutoFit/>
          </a:bodyPr>
          <a:lstStyle/>
          <a:p>
            <a:pPr marL="457200" indent="-317500">
              <a:lnSpc>
                <a:spcPct val="150000"/>
              </a:lnSpc>
              <a:buClr>
                <a:schemeClr val="dk1"/>
              </a:buClr>
              <a:buSzPts val="1400"/>
              <a:buFont typeface="Albert Sans"/>
              <a:buChar char="●"/>
            </a:pPr>
            <a:r>
              <a:rPr lang="en-US">
                <a:solidFill>
                  <a:schemeClr val="dk1"/>
                </a:solidFill>
                <a:latin typeface="Albert Sans"/>
              </a:rPr>
              <a:t>If biomarker is previously discovered?</a:t>
            </a:r>
          </a:p>
          <a:p>
            <a:pPr marL="457200" indent="-317500">
              <a:lnSpc>
                <a:spcPct val="150000"/>
              </a:lnSpc>
              <a:buClr>
                <a:schemeClr val="dk1"/>
              </a:buClr>
              <a:buSzPts val="1400"/>
              <a:buFont typeface="Albert Sans"/>
              <a:buChar char="●"/>
            </a:pPr>
            <a:r>
              <a:rPr lang="en-US">
                <a:solidFill>
                  <a:schemeClr val="dk1"/>
                </a:solidFill>
                <a:latin typeface="Albert Sans"/>
              </a:rPr>
              <a:t>Any new biomarkers?</a:t>
            </a:r>
          </a:p>
          <a:p>
            <a:pPr marL="457200" indent="-317500">
              <a:lnSpc>
                <a:spcPct val="150000"/>
              </a:lnSpc>
              <a:buClr>
                <a:schemeClr val="dk1"/>
              </a:buClr>
              <a:buSzPts val="1400"/>
              <a:buFont typeface="Albert Sans"/>
              <a:buChar char="●"/>
            </a:pPr>
            <a:r>
              <a:rPr lang="en-US">
                <a:solidFill>
                  <a:schemeClr val="dk1"/>
                </a:solidFill>
                <a:latin typeface="Albert Sans"/>
              </a:rPr>
              <a:t>Model performance?</a:t>
            </a:r>
          </a:p>
          <a:p>
            <a:pPr marL="457200" indent="-317500">
              <a:lnSpc>
                <a:spcPct val="150000"/>
              </a:lnSpc>
              <a:buClr>
                <a:schemeClr val="dk1"/>
              </a:buClr>
              <a:buSzPts val="1400"/>
              <a:buFont typeface="Albert Sans"/>
              <a:buChar char="●"/>
            </a:pPr>
            <a:r>
              <a:rPr lang="en-US">
                <a:solidFill>
                  <a:schemeClr val="dk1"/>
                </a:solidFill>
                <a:latin typeface="Albert Sans"/>
              </a:rPr>
              <a:t>Future research</a:t>
            </a:r>
          </a:p>
        </p:txBody>
      </p:sp>
    </p:spTree>
    <p:extLst>
      <p:ext uri="{BB962C8B-B14F-4D97-AF65-F5344CB8AC3E}">
        <p14:creationId xmlns:p14="http://schemas.microsoft.com/office/powerpoint/2010/main" xmlns="" val="19190104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55"/>
        <p:cNvGrpSpPr/>
        <p:nvPr/>
      </p:nvGrpSpPr>
      <p:grpSpPr>
        <a:xfrm>
          <a:off x="0" y="0"/>
          <a:ext cx="0" cy="0"/>
          <a:chOff x="0" y="0"/>
          <a:chExt cx="0" cy="0"/>
        </a:xfrm>
      </p:grpSpPr>
      <p:sp>
        <p:nvSpPr>
          <p:cNvPr id="656" name="Google Shape;656;p40"/>
          <p:cNvSpPr txBox="1">
            <a:spLocks noGrp="1"/>
          </p:cNvSpPr>
          <p:nvPr>
            <p:ph type="title"/>
          </p:nvPr>
        </p:nvSpPr>
        <p:spPr>
          <a:xfrm>
            <a:off x="720000" y="445025"/>
            <a:ext cx="7710900" cy="572700"/>
          </a:xfrm>
          <a:prstGeom prst="rect">
            <a:avLst/>
          </a:prstGeom>
          <a:noFill/>
          <a:ln>
            <a:noFill/>
          </a:ln>
        </p:spPr>
        <p:txBody>
          <a:bodyPr spcFirstLastPara="1" wrap="square" lIns="91425" tIns="91425" rIns="91425" bIns="91425" anchor="t" anchorCtr="0">
            <a:noAutofit/>
          </a:bodyPr>
          <a:lstStyle/>
          <a:p>
            <a:r>
              <a:rPr lang="en"/>
              <a:t>Importance</a:t>
            </a:r>
            <a:endParaRPr lang="en-US"/>
          </a:p>
        </p:txBody>
      </p:sp>
      <p:sp>
        <p:nvSpPr>
          <p:cNvPr id="678" name="Google Shape;678;p4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4</a:t>
            </a:fld>
            <a:endParaRPr/>
          </a:p>
        </p:txBody>
      </p:sp>
      <p:sp>
        <p:nvSpPr>
          <p:cNvPr id="2" name="Google Shape;697;p41">
            <a:extLst>
              <a:ext uri="{FF2B5EF4-FFF2-40B4-BE49-F238E27FC236}">
                <a16:creationId xmlns:a16="http://schemas.microsoft.com/office/drawing/2014/main" xmlns="" id="{8BE3B9E0-11FE-EBC0-42E7-CD615EE764FC}"/>
              </a:ext>
            </a:extLst>
          </p:cNvPr>
          <p:cNvSpPr txBox="1"/>
          <p:nvPr/>
        </p:nvSpPr>
        <p:spPr>
          <a:xfrm>
            <a:off x="1811474" y="4729849"/>
            <a:ext cx="5885274" cy="391625"/>
          </a:xfrm>
          <a:prstGeom prst="rect">
            <a:avLst/>
          </a:prstGeom>
          <a:noFill/>
          <a:ln>
            <a:noFill/>
          </a:ln>
        </p:spPr>
        <p:txBody>
          <a:bodyPr spcFirstLastPara="1" wrap="square" lIns="91425" tIns="91425" rIns="91425" bIns="91425" anchor="t" anchorCtr="0">
            <a:noAutofit/>
          </a:bodyPr>
          <a:lstStyle/>
          <a:p>
            <a:pPr algn="ctr">
              <a:buClr>
                <a:schemeClr val="dk1"/>
              </a:buClr>
              <a:buSzPts val="1400"/>
            </a:pPr>
            <a:endParaRPr lang="en-US" sz="800">
              <a:solidFill>
                <a:schemeClr val="dk1"/>
              </a:solidFill>
              <a:latin typeface="Albert Sans"/>
              <a:sym typeface="Albert Sans"/>
            </a:endParaRPr>
          </a:p>
        </p:txBody>
      </p:sp>
      <p:sp>
        <p:nvSpPr>
          <p:cNvPr id="4" name="Google Shape;697;p41">
            <a:extLst>
              <a:ext uri="{FF2B5EF4-FFF2-40B4-BE49-F238E27FC236}">
                <a16:creationId xmlns:a16="http://schemas.microsoft.com/office/drawing/2014/main" xmlns="" id="{55256C5F-7455-A7C6-1C8D-7D14982441B3}"/>
              </a:ext>
            </a:extLst>
          </p:cNvPr>
          <p:cNvSpPr txBox="1"/>
          <p:nvPr/>
        </p:nvSpPr>
        <p:spPr>
          <a:xfrm>
            <a:off x="1963874" y="4750750"/>
            <a:ext cx="5885274" cy="391625"/>
          </a:xfrm>
          <a:prstGeom prst="rect">
            <a:avLst/>
          </a:prstGeom>
          <a:noFill/>
          <a:ln>
            <a:noFill/>
          </a:ln>
        </p:spPr>
        <p:txBody>
          <a:bodyPr spcFirstLastPara="1" wrap="square" lIns="91425" tIns="91425" rIns="91425" bIns="91425" anchor="t" anchorCtr="0">
            <a:noAutofit/>
          </a:bodyPr>
          <a:lstStyle/>
          <a:p>
            <a:pPr algn="ctr">
              <a:buClr>
                <a:schemeClr val="dk1"/>
              </a:buClr>
              <a:buSzPts val="1400"/>
            </a:pPr>
            <a:r>
              <a:rPr lang="en-US" sz="800">
                <a:solidFill>
                  <a:schemeClr val="dk1"/>
                </a:solidFill>
                <a:latin typeface="Albert Sans"/>
                <a:hlinkClick r:id="rId3"/>
              </a:rPr>
              <a:t>https://compass.rauias.com/current-affairs/genome-sequencing-and-the-genome-india-project/</a:t>
            </a:r>
            <a:endParaRPr lang="en-US" sz="800">
              <a:solidFill>
                <a:schemeClr val="dk1"/>
              </a:solidFill>
              <a:latin typeface="Albert Sans"/>
              <a:sym typeface="Albert Sans"/>
            </a:endParaRPr>
          </a:p>
        </p:txBody>
      </p:sp>
      <p:grpSp>
        <p:nvGrpSpPr>
          <p:cNvPr id="5" name="Google Shape;640;p39">
            <a:extLst>
              <a:ext uri="{FF2B5EF4-FFF2-40B4-BE49-F238E27FC236}">
                <a16:creationId xmlns:a16="http://schemas.microsoft.com/office/drawing/2014/main" xmlns="" id="{408F1B61-43E1-50B3-98FF-0EC050D1A6FC}"/>
              </a:ext>
            </a:extLst>
          </p:cNvPr>
          <p:cNvGrpSpPr/>
          <p:nvPr/>
        </p:nvGrpSpPr>
        <p:grpSpPr>
          <a:xfrm>
            <a:off x="430822" y="3926383"/>
            <a:ext cx="858968" cy="911487"/>
            <a:chOff x="4775750" y="424625"/>
            <a:chExt cx="520650" cy="552450"/>
          </a:xfrm>
        </p:grpSpPr>
        <p:sp>
          <p:nvSpPr>
            <p:cNvPr id="7" name="Google Shape;641;p39">
              <a:extLst>
                <a:ext uri="{FF2B5EF4-FFF2-40B4-BE49-F238E27FC236}">
                  <a16:creationId xmlns:a16="http://schemas.microsoft.com/office/drawing/2014/main" xmlns="" id="{512104E3-BDC5-D452-2D5B-10C5DD9FD238}"/>
                </a:ext>
              </a:extLst>
            </p:cNvPr>
            <p:cNvSpPr/>
            <p:nvPr/>
          </p:nvSpPr>
          <p:spPr>
            <a:xfrm>
              <a:off x="4812375" y="461225"/>
              <a:ext cx="276675" cy="239675"/>
            </a:xfrm>
            <a:custGeom>
              <a:avLst/>
              <a:gdLst/>
              <a:ahLst/>
              <a:cxnLst/>
              <a:rect l="l" t="t" r="r" b="b"/>
              <a:pathLst>
                <a:path w="11067" h="9587" fill="none" extrusionOk="0">
                  <a:moveTo>
                    <a:pt x="8302" y="1"/>
                  </a:moveTo>
                  <a:lnTo>
                    <a:pt x="2765" y="1"/>
                  </a:lnTo>
                  <a:lnTo>
                    <a:pt x="0" y="4792"/>
                  </a:lnTo>
                  <a:lnTo>
                    <a:pt x="2765" y="9587"/>
                  </a:lnTo>
                  <a:lnTo>
                    <a:pt x="8302" y="9587"/>
                  </a:lnTo>
                  <a:lnTo>
                    <a:pt x="11066" y="4792"/>
                  </a:lnTo>
                  <a:close/>
                </a:path>
              </a:pathLst>
            </a:custGeom>
            <a:solidFill>
              <a:schemeClr val="lt2"/>
            </a:solidFill>
            <a:ln w="19050" cap="flat" cmpd="sng">
              <a:solidFill>
                <a:schemeClr val="dk1"/>
              </a:solidFill>
              <a:prstDash val="solid"/>
              <a:miter lim="3823"/>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 name="Google Shape;642;p39">
              <a:extLst>
                <a:ext uri="{FF2B5EF4-FFF2-40B4-BE49-F238E27FC236}">
                  <a16:creationId xmlns:a16="http://schemas.microsoft.com/office/drawing/2014/main" xmlns="" id="{86201F6A-28F8-C41B-9B95-800CA1DF48A0}"/>
                </a:ext>
              </a:extLst>
            </p:cNvPr>
            <p:cNvSpPr/>
            <p:nvPr/>
          </p:nvSpPr>
          <p:spPr>
            <a:xfrm>
              <a:off x="4812375" y="700875"/>
              <a:ext cx="276675" cy="239600"/>
            </a:xfrm>
            <a:custGeom>
              <a:avLst/>
              <a:gdLst/>
              <a:ahLst/>
              <a:cxnLst/>
              <a:rect l="l" t="t" r="r" b="b"/>
              <a:pathLst>
                <a:path w="11067" h="9584" fill="none" extrusionOk="0">
                  <a:moveTo>
                    <a:pt x="8302" y="1"/>
                  </a:moveTo>
                  <a:lnTo>
                    <a:pt x="2765" y="1"/>
                  </a:lnTo>
                  <a:lnTo>
                    <a:pt x="0" y="4792"/>
                  </a:lnTo>
                  <a:lnTo>
                    <a:pt x="2765" y="9583"/>
                  </a:lnTo>
                  <a:lnTo>
                    <a:pt x="8302" y="9583"/>
                  </a:lnTo>
                  <a:lnTo>
                    <a:pt x="11066" y="4792"/>
                  </a:lnTo>
                  <a:close/>
                </a:path>
              </a:pathLst>
            </a:custGeom>
            <a:solidFill>
              <a:schemeClr val="lt2"/>
            </a:solidFill>
            <a:ln w="19050" cap="flat" cmpd="sng">
              <a:solidFill>
                <a:schemeClr val="dk1"/>
              </a:solidFill>
              <a:prstDash val="solid"/>
              <a:miter lim="3823"/>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 name="Google Shape;643;p39">
              <a:extLst>
                <a:ext uri="{FF2B5EF4-FFF2-40B4-BE49-F238E27FC236}">
                  <a16:creationId xmlns:a16="http://schemas.microsoft.com/office/drawing/2014/main" xmlns="" id="{BA432B95-FDF4-3BE8-7FD3-2843D961E3CF}"/>
                </a:ext>
              </a:extLst>
            </p:cNvPr>
            <p:cNvSpPr/>
            <p:nvPr/>
          </p:nvSpPr>
          <p:spPr>
            <a:xfrm>
              <a:off x="5019625" y="581000"/>
              <a:ext cx="276775" cy="239700"/>
            </a:xfrm>
            <a:custGeom>
              <a:avLst/>
              <a:gdLst/>
              <a:ahLst/>
              <a:cxnLst/>
              <a:rect l="l" t="t" r="r" b="b"/>
              <a:pathLst>
                <a:path w="11071" h="9588" fill="none" extrusionOk="0">
                  <a:moveTo>
                    <a:pt x="8302" y="1"/>
                  </a:moveTo>
                  <a:lnTo>
                    <a:pt x="2769" y="1"/>
                  </a:lnTo>
                  <a:lnTo>
                    <a:pt x="0" y="4796"/>
                  </a:lnTo>
                  <a:lnTo>
                    <a:pt x="2769" y="9587"/>
                  </a:lnTo>
                  <a:lnTo>
                    <a:pt x="8302" y="9587"/>
                  </a:lnTo>
                  <a:lnTo>
                    <a:pt x="11070" y="4796"/>
                  </a:lnTo>
                  <a:close/>
                </a:path>
              </a:pathLst>
            </a:custGeom>
            <a:solidFill>
              <a:schemeClr val="lt2"/>
            </a:solidFill>
            <a:ln w="19050" cap="flat" cmpd="sng">
              <a:solidFill>
                <a:schemeClr val="dk1"/>
              </a:solidFill>
              <a:prstDash val="solid"/>
              <a:miter lim="3823"/>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 name="Google Shape;644;p39">
              <a:extLst>
                <a:ext uri="{FF2B5EF4-FFF2-40B4-BE49-F238E27FC236}">
                  <a16:creationId xmlns:a16="http://schemas.microsoft.com/office/drawing/2014/main" xmlns="" id="{285B3BE5-A132-99B5-9C9F-0F16E9DF81D9}"/>
                </a:ext>
              </a:extLst>
            </p:cNvPr>
            <p:cNvSpPr/>
            <p:nvPr/>
          </p:nvSpPr>
          <p:spPr>
            <a:xfrm>
              <a:off x="4775750" y="544500"/>
              <a:ext cx="73175" cy="73150"/>
            </a:xfrm>
            <a:custGeom>
              <a:avLst/>
              <a:gdLst/>
              <a:ahLst/>
              <a:cxnLst/>
              <a:rect l="l" t="t" r="r" b="b"/>
              <a:pathLst>
                <a:path w="2927" h="2926" extrusionOk="0">
                  <a:moveTo>
                    <a:pt x="1465" y="0"/>
                  </a:moveTo>
                  <a:cubicBezTo>
                    <a:pt x="655" y="0"/>
                    <a:pt x="1" y="654"/>
                    <a:pt x="1" y="1461"/>
                  </a:cubicBezTo>
                  <a:cubicBezTo>
                    <a:pt x="1" y="2271"/>
                    <a:pt x="655" y="2925"/>
                    <a:pt x="1465" y="2925"/>
                  </a:cubicBezTo>
                  <a:cubicBezTo>
                    <a:pt x="2272" y="2925"/>
                    <a:pt x="2926" y="2271"/>
                    <a:pt x="2926" y="1461"/>
                  </a:cubicBezTo>
                  <a:cubicBezTo>
                    <a:pt x="2926" y="654"/>
                    <a:pt x="2272" y="0"/>
                    <a:pt x="1465"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 name="Google Shape;645;p39">
              <a:extLst>
                <a:ext uri="{FF2B5EF4-FFF2-40B4-BE49-F238E27FC236}">
                  <a16:creationId xmlns:a16="http://schemas.microsoft.com/office/drawing/2014/main" xmlns="" id="{7FEF28C1-E0C7-6293-2A2E-0253B07E9151}"/>
                </a:ext>
              </a:extLst>
            </p:cNvPr>
            <p:cNvSpPr/>
            <p:nvPr/>
          </p:nvSpPr>
          <p:spPr>
            <a:xfrm>
              <a:off x="4775750" y="784050"/>
              <a:ext cx="73175" cy="73250"/>
            </a:xfrm>
            <a:custGeom>
              <a:avLst/>
              <a:gdLst/>
              <a:ahLst/>
              <a:cxnLst/>
              <a:rect l="l" t="t" r="r" b="b"/>
              <a:pathLst>
                <a:path w="2927" h="2930" extrusionOk="0">
                  <a:moveTo>
                    <a:pt x="1465" y="1"/>
                  </a:moveTo>
                  <a:cubicBezTo>
                    <a:pt x="655" y="1"/>
                    <a:pt x="1" y="658"/>
                    <a:pt x="1" y="1465"/>
                  </a:cubicBezTo>
                  <a:cubicBezTo>
                    <a:pt x="1" y="2272"/>
                    <a:pt x="655" y="2930"/>
                    <a:pt x="1465" y="2930"/>
                  </a:cubicBezTo>
                  <a:cubicBezTo>
                    <a:pt x="2272" y="2930"/>
                    <a:pt x="2926" y="2272"/>
                    <a:pt x="2926" y="1465"/>
                  </a:cubicBezTo>
                  <a:cubicBezTo>
                    <a:pt x="2926" y="658"/>
                    <a:pt x="2272" y="1"/>
                    <a:pt x="1465"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 name="Google Shape;646;p39">
              <a:extLst>
                <a:ext uri="{FF2B5EF4-FFF2-40B4-BE49-F238E27FC236}">
                  <a16:creationId xmlns:a16="http://schemas.microsoft.com/office/drawing/2014/main" xmlns="" id="{95DBA584-8D65-2666-7302-476F58F60F47}"/>
                </a:ext>
              </a:extLst>
            </p:cNvPr>
            <p:cNvSpPr/>
            <p:nvPr/>
          </p:nvSpPr>
          <p:spPr>
            <a:xfrm>
              <a:off x="5189975" y="544500"/>
              <a:ext cx="73150" cy="73150"/>
            </a:xfrm>
            <a:custGeom>
              <a:avLst/>
              <a:gdLst/>
              <a:ahLst/>
              <a:cxnLst/>
              <a:rect l="l" t="t" r="r" b="b"/>
              <a:pathLst>
                <a:path w="2926" h="2926" extrusionOk="0">
                  <a:moveTo>
                    <a:pt x="1461" y="0"/>
                  </a:moveTo>
                  <a:cubicBezTo>
                    <a:pt x="654" y="0"/>
                    <a:pt x="0" y="654"/>
                    <a:pt x="0" y="1461"/>
                  </a:cubicBezTo>
                  <a:cubicBezTo>
                    <a:pt x="0" y="2271"/>
                    <a:pt x="654" y="2925"/>
                    <a:pt x="1461" y="2925"/>
                  </a:cubicBezTo>
                  <a:cubicBezTo>
                    <a:pt x="2272" y="2925"/>
                    <a:pt x="2926" y="2271"/>
                    <a:pt x="2926" y="1461"/>
                  </a:cubicBezTo>
                  <a:cubicBezTo>
                    <a:pt x="2926" y="654"/>
                    <a:pt x="2272" y="0"/>
                    <a:pt x="1461"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 name="Google Shape;647;p39">
              <a:extLst>
                <a:ext uri="{FF2B5EF4-FFF2-40B4-BE49-F238E27FC236}">
                  <a16:creationId xmlns:a16="http://schemas.microsoft.com/office/drawing/2014/main" xmlns="" id="{D39426F6-180A-4F45-18E6-958DB3268BED}"/>
                </a:ext>
              </a:extLst>
            </p:cNvPr>
            <p:cNvSpPr/>
            <p:nvPr/>
          </p:nvSpPr>
          <p:spPr>
            <a:xfrm>
              <a:off x="5189975" y="784050"/>
              <a:ext cx="73150" cy="73250"/>
            </a:xfrm>
            <a:custGeom>
              <a:avLst/>
              <a:gdLst/>
              <a:ahLst/>
              <a:cxnLst/>
              <a:rect l="l" t="t" r="r" b="b"/>
              <a:pathLst>
                <a:path w="2926" h="2930" extrusionOk="0">
                  <a:moveTo>
                    <a:pt x="1461" y="1"/>
                  </a:moveTo>
                  <a:cubicBezTo>
                    <a:pt x="654" y="1"/>
                    <a:pt x="0" y="658"/>
                    <a:pt x="0" y="1465"/>
                  </a:cubicBezTo>
                  <a:cubicBezTo>
                    <a:pt x="0" y="2272"/>
                    <a:pt x="654" y="2930"/>
                    <a:pt x="1461" y="2930"/>
                  </a:cubicBezTo>
                  <a:cubicBezTo>
                    <a:pt x="2272" y="2930"/>
                    <a:pt x="2926" y="2272"/>
                    <a:pt x="2926" y="1465"/>
                  </a:cubicBezTo>
                  <a:cubicBezTo>
                    <a:pt x="2926" y="658"/>
                    <a:pt x="2272" y="1"/>
                    <a:pt x="1461"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 name="Google Shape;648;p39">
              <a:extLst>
                <a:ext uri="{FF2B5EF4-FFF2-40B4-BE49-F238E27FC236}">
                  <a16:creationId xmlns:a16="http://schemas.microsoft.com/office/drawing/2014/main" xmlns="" id="{F0D436D1-EB3B-8326-E3F8-16DB7D16CEFF}"/>
                </a:ext>
              </a:extLst>
            </p:cNvPr>
            <p:cNvSpPr/>
            <p:nvPr/>
          </p:nvSpPr>
          <p:spPr>
            <a:xfrm>
              <a:off x="4983000" y="424625"/>
              <a:ext cx="73250" cy="73250"/>
            </a:xfrm>
            <a:custGeom>
              <a:avLst/>
              <a:gdLst/>
              <a:ahLst/>
              <a:cxnLst/>
              <a:rect l="l" t="t" r="r" b="b"/>
              <a:pathLst>
                <a:path w="2930" h="2930" extrusionOk="0">
                  <a:moveTo>
                    <a:pt x="1465" y="0"/>
                  </a:moveTo>
                  <a:cubicBezTo>
                    <a:pt x="659" y="0"/>
                    <a:pt x="1" y="658"/>
                    <a:pt x="1" y="1465"/>
                  </a:cubicBezTo>
                  <a:cubicBezTo>
                    <a:pt x="1" y="2271"/>
                    <a:pt x="659" y="2929"/>
                    <a:pt x="1465" y="2929"/>
                  </a:cubicBezTo>
                  <a:cubicBezTo>
                    <a:pt x="2272" y="2929"/>
                    <a:pt x="2930" y="2271"/>
                    <a:pt x="2930" y="1465"/>
                  </a:cubicBezTo>
                  <a:cubicBezTo>
                    <a:pt x="2930" y="658"/>
                    <a:pt x="2272" y="0"/>
                    <a:pt x="1465"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 name="Google Shape;649;p39">
              <a:extLst>
                <a:ext uri="{FF2B5EF4-FFF2-40B4-BE49-F238E27FC236}">
                  <a16:creationId xmlns:a16="http://schemas.microsoft.com/office/drawing/2014/main" xmlns="" id="{71FB08DB-6543-FF9F-F979-1FCA4F498D77}"/>
                </a:ext>
              </a:extLst>
            </p:cNvPr>
            <p:cNvSpPr/>
            <p:nvPr/>
          </p:nvSpPr>
          <p:spPr>
            <a:xfrm>
              <a:off x="4983000" y="664275"/>
              <a:ext cx="73250" cy="73150"/>
            </a:xfrm>
            <a:custGeom>
              <a:avLst/>
              <a:gdLst/>
              <a:ahLst/>
              <a:cxnLst/>
              <a:rect l="l" t="t" r="r" b="b"/>
              <a:pathLst>
                <a:path w="2930" h="2926" extrusionOk="0">
                  <a:moveTo>
                    <a:pt x="1465" y="0"/>
                  </a:moveTo>
                  <a:cubicBezTo>
                    <a:pt x="659" y="0"/>
                    <a:pt x="1" y="654"/>
                    <a:pt x="1" y="1465"/>
                  </a:cubicBezTo>
                  <a:cubicBezTo>
                    <a:pt x="1" y="2272"/>
                    <a:pt x="659" y="2926"/>
                    <a:pt x="1465" y="2926"/>
                  </a:cubicBezTo>
                  <a:cubicBezTo>
                    <a:pt x="2272" y="2926"/>
                    <a:pt x="2930" y="2272"/>
                    <a:pt x="2930" y="1465"/>
                  </a:cubicBezTo>
                  <a:cubicBezTo>
                    <a:pt x="2930" y="654"/>
                    <a:pt x="2272" y="0"/>
                    <a:pt x="1465"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 name="Google Shape;650;p39">
              <a:extLst>
                <a:ext uri="{FF2B5EF4-FFF2-40B4-BE49-F238E27FC236}">
                  <a16:creationId xmlns:a16="http://schemas.microsoft.com/office/drawing/2014/main" xmlns="" id="{85649150-8C81-196A-A05B-2EEF2C8AA4EB}"/>
                </a:ext>
              </a:extLst>
            </p:cNvPr>
            <p:cNvSpPr/>
            <p:nvPr/>
          </p:nvSpPr>
          <p:spPr>
            <a:xfrm>
              <a:off x="4983000" y="903925"/>
              <a:ext cx="73250" cy="73150"/>
            </a:xfrm>
            <a:custGeom>
              <a:avLst/>
              <a:gdLst/>
              <a:ahLst/>
              <a:cxnLst/>
              <a:rect l="l" t="t" r="r" b="b"/>
              <a:pathLst>
                <a:path w="2930" h="2926" extrusionOk="0">
                  <a:moveTo>
                    <a:pt x="1465" y="1"/>
                  </a:moveTo>
                  <a:cubicBezTo>
                    <a:pt x="659" y="1"/>
                    <a:pt x="1" y="654"/>
                    <a:pt x="1" y="1461"/>
                  </a:cubicBezTo>
                  <a:cubicBezTo>
                    <a:pt x="1" y="2272"/>
                    <a:pt x="659" y="2926"/>
                    <a:pt x="1465" y="2926"/>
                  </a:cubicBezTo>
                  <a:cubicBezTo>
                    <a:pt x="2272" y="2926"/>
                    <a:pt x="2930" y="2272"/>
                    <a:pt x="2930" y="1461"/>
                  </a:cubicBezTo>
                  <a:cubicBezTo>
                    <a:pt x="2930" y="654"/>
                    <a:pt x="2272" y="1"/>
                    <a:pt x="1465"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8" name="Subtitle 17">
            <a:extLst>
              <a:ext uri="{FF2B5EF4-FFF2-40B4-BE49-F238E27FC236}">
                <a16:creationId xmlns:a16="http://schemas.microsoft.com/office/drawing/2014/main" xmlns="" id="{756A5897-7073-E7DD-FCBC-4736BE56CE5D}"/>
              </a:ext>
            </a:extLst>
          </p:cNvPr>
          <p:cNvSpPr>
            <a:spLocks noGrp="1"/>
          </p:cNvSpPr>
          <p:nvPr>
            <p:ph type="subTitle" idx="1"/>
          </p:nvPr>
        </p:nvSpPr>
        <p:spPr>
          <a:xfrm>
            <a:off x="720000" y="1667625"/>
            <a:ext cx="3963833" cy="2298300"/>
          </a:xfrm>
        </p:spPr>
        <p:txBody>
          <a:bodyPr/>
          <a:lstStyle/>
          <a:p>
            <a:r>
              <a:rPr lang="en-US" sz="1600"/>
              <a:t>Metastasis</a:t>
            </a:r>
          </a:p>
          <a:p>
            <a:pPr marL="139700" indent="0">
              <a:buNone/>
            </a:pPr>
            <a:endParaRPr lang="en-US" sz="1600"/>
          </a:p>
          <a:p>
            <a:pPr marL="539750" indent="-400050">
              <a:lnSpc>
                <a:spcPct val="200000"/>
              </a:lnSpc>
              <a:buFont typeface="+mj-lt"/>
              <a:buAutoNum type="romanUcPeriod"/>
            </a:pPr>
            <a:r>
              <a:rPr lang="en-US"/>
              <a:t>Treatment Planning and Decisions</a:t>
            </a:r>
          </a:p>
          <a:p>
            <a:pPr marL="539750" indent="-400050">
              <a:lnSpc>
                <a:spcPct val="200000"/>
              </a:lnSpc>
              <a:buFont typeface="+mj-lt"/>
              <a:buAutoNum type="romanUcPeriod"/>
            </a:pPr>
            <a:r>
              <a:rPr lang="en-US"/>
              <a:t>Prognosis and Survival Rates</a:t>
            </a:r>
          </a:p>
          <a:p>
            <a:pPr marL="539750" indent="-400050">
              <a:buFont typeface="+mj-lt"/>
              <a:buAutoNum type="romanUcPeriod"/>
            </a:pPr>
            <a:endParaRPr lang="en-US"/>
          </a:p>
          <a:p>
            <a:endParaRPr lang="en-US"/>
          </a:p>
        </p:txBody>
      </p:sp>
      <p:sp>
        <p:nvSpPr>
          <p:cNvPr id="19" name="Subtitle 17">
            <a:extLst>
              <a:ext uri="{FF2B5EF4-FFF2-40B4-BE49-F238E27FC236}">
                <a16:creationId xmlns:a16="http://schemas.microsoft.com/office/drawing/2014/main" xmlns="" id="{3F83222D-A688-86F2-130E-7B0E09D917BA}"/>
              </a:ext>
            </a:extLst>
          </p:cNvPr>
          <p:cNvSpPr txBox="1">
            <a:spLocks/>
          </p:cNvSpPr>
          <p:nvPr/>
        </p:nvSpPr>
        <p:spPr>
          <a:xfrm>
            <a:off x="4266864" y="1667625"/>
            <a:ext cx="3963833" cy="2298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lt2"/>
              </a:buClr>
              <a:buSzPts val="1600"/>
              <a:buFont typeface="Nunito Light"/>
              <a:buChar char="●"/>
              <a:defRPr sz="1400" b="0" i="0" u="none" strike="noStrike" cap="none">
                <a:solidFill>
                  <a:schemeClr val="dk1"/>
                </a:solidFill>
                <a:latin typeface="Albert Sans"/>
                <a:ea typeface="Albert Sans"/>
                <a:cs typeface="Albert Sans"/>
                <a:sym typeface="Albert Sans"/>
              </a:defRPr>
            </a:lvl1pPr>
            <a:lvl2pPr marL="914400" marR="0" lvl="1" indent="-317500" algn="ctr" rtl="0">
              <a:lnSpc>
                <a:spcPct val="100000"/>
              </a:lnSpc>
              <a:spcBef>
                <a:spcPts val="0"/>
              </a:spcBef>
              <a:spcAft>
                <a:spcPts val="0"/>
              </a:spcAft>
              <a:buClr>
                <a:srgbClr val="E76A28"/>
              </a:buClr>
              <a:buSzPts val="1600"/>
              <a:buFont typeface="Nunito Light"/>
              <a:buChar char="○"/>
              <a:defRPr sz="1400" b="0" i="0" u="none" strike="noStrike" cap="none">
                <a:solidFill>
                  <a:schemeClr val="dk1"/>
                </a:solidFill>
                <a:latin typeface="Albert Sans"/>
                <a:ea typeface="Albert Sans"/>
                <a:cs typeface="Albert Sans"/>
                <a:sym typeface="Albert Sans"/>
              </a:defRPr>
            </a:lvl2pPr>
            <a:lvl3pPr marL="1371600" marR="0" lvl="2"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Albert Sans"/>
                <a:ea typeface="Albert Sans"/>
                <a:cs typeface="Albert Sans"/>
                <a:sym typeface="Albert Sans"/>
              </a:defRPr>
            </a:lvl3pPr>
            <a:lvl4pPr marL="1828800" marR="0" lvl="3"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Albert Sans"/>
                <a:ea typeface="Albert Sans"/>
                <a:cs typeface="Albert Sans"/>
                <a:sym typeface="Albert Sans"/>
              </a:defRPr>
            </a:lvl4pPr>
            <a:lvl5pPr marL="2286000" marR="0" lvl="4" indent="-317500" algn="ctr" rtl="0">
              <a:lnSpc>
                <a:spcPct val="100000"/>
              </a:lnSpc>
              <a:spcBef>
                <a:spcPts val="0"/>
              </a:spcBef>
              <a:spcAft>
                <a:spcPts val="0"/>
              </a:spcAft>
              <a:buClr>
                <a:srgbClr val="E76A28"/>
              </a:buClr>
              <a:buSzPts val="1400"/>
              <a:buFont typeface="Nunito Light"/>
              <a:buChar char="○"/>
              <a:defRPr sz="1400" b="0" i="0" u="none" strike="noStrike" cap="none">
                <a:solidFill>
                  <a:schemeClr val="dk1"/>
                </a:solidFill>
                <a:latin typeface="Albert Sans"/>
                <a:ea typeface="Albert Sans"/>
                <a:cs typeface="Albert Sans"/>
                <a:sym typeface="Albert Sans"/>
              </a:defRPr>
            </a:lvl5pPr>
            <a:lvl6pPr marL="2743200" marR="0" lvl="5"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Albert Sans"/>
                <a:ea typeface="Albert Sans"/>
                <a:cs typeface="Albert Sans"/>
                <a:sym typeface="Albert Sans"/>
              </a:defRPr>
            </a:lvl6pPr>
            <a:lvl7pPr marL="3200400" marR="0" lvl="6"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Albert Sans"/>
                <a:ea typeface="Albert Sans"/>
                <a:cs typeface="Albert Sans"/>
                <a:sym typeface="Albert Sans"/>
              </a:defRPr>
            </a:lvl7pPr>
            <a:lvl8pPr marL="3657600" marR="0" lvl="7"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Albert Sans"/>
                <a:ea typeface="Albert Sans"/>
                <a:cs typeface="Albert Sans"/>
                <a:sym typeface="Albert Sans"/>
              </a:defRPr>
            </a:lvl8pPr>
            <a:lvl9pPr marL="4114800" marR="0" lvl="8"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Albert Sans"/>
                <a:ea typeface="Albert Sans"/>
                <a:cs typeface="Albert Sans"/>
                <a:sym typeface="Albert Sans"/>
              </a:defRPr>
            </a:lvl9pPr>
          </a:lstStyle>
          <a:p>
            <a:r>
              <a:rPr lang="en-US" sz="1600"/>
              <a:t>Biomarkers</a:t>
            </a:r>
          </a:p>
          <a:p>
            <a:pPr marL="139700" indent="0">
              <a:buFont typeface="Nunito Light"/>
              <a:buNone/>
            </a:pPr>
            <a:endParaRPr lang="en-US" sz="1600"/>
          </a:p>
          <a:p>
            <a:pPr marL="539750" indent="-400050">
              <a:lnSpc>
                <a:spcPct val="200000"/>
              </a:lnSpc>
              <a:buFont typeface="+mj-lt"/>
              <a:buAutoNum type="romanUcPeriod"/>
            </a:pPr>
            <a:r>
              <a:rPr lang="en-US"/>
              <a:t>Personalized Medicine</a:t>
            </a:r>
          </a:p>
          <a:p>
            <a:pPr marL="539750" indent="-400050">
              <a:lnSpc>
                <a:spcPct val="200000"/>
              </a:lnSpc>
              <a:buFont typeface="+mj-lt"/>
              <a:buAutoNum type="romanUcPeriod"/>
            </a:pPr>
            <a:r>
              <a:rPr lang="en-US"/>
              <a:t>Early Detection and Diagnosis</a:t>
            </a:r>
          </a:p>
          <a:p>
            <a:endParaRPr lang="en-US"/>
          </a:p>
        </p:txBody>
      </p:sp>
    </p:spTree>
    <p:extLst>
      <p:ext uri="{BB962C8B-B14F-4D97-AF65-F5344CB8AC3E}">
        <p14:creationId xmlns:p14="http://schemas.microsoft.com/office/powerpoint/2010/main" xmlns="" val="288751570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56"/>
        <p:cNvGrpSpPr/>
        <p:nvPr/>
      </p:nvGrpSpPr>
      <p:grpSpPr>
        <a:xfrm>
          <a:off x="0" y="0"/>
          <a:ext cx="0" cy="0"/>
          <a:chOff x="0" y="0"/>
          <a:chExt cx="0" cy="0"/>
        </a:xfrm>
      </p:grpSpPr>
      <p:sp>
        <p:nvSpPr>
          <p:cNvPr id="589" name="Google Shape;589;p3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40</a:t>
            </a:fld>
            <a:endParaRPr/>
          </a:p>
        </p:txBody>
      </p:sp>
      <p:sp>
        <p:nvSpPr>
          <p:cNvPr id="591" name="Google Shape;591;p37"/>
          <p:cNvSpPr txBox="1">
            <a:spLocks noGrp="1"/>
          </p:cNvSpPr>
          <p:nvPr>
            <p:ph type="title"/>
          </p:nvPr>
        </p:nvSpPr>
        <p:spPr>
          <a:xfrm>
            <a:off x="720000" y="484900"/>
            <a:ext cx="7704000" cy="572700"/>
          </a:xfrm>
          <a:prstGeom prst="rect">
            <a:avLst/>
          </a:prstGeom>
          <a:noFill/>
          <a:ln>
            <a:noFill/>
          </a:ln>
        </p:spPr>
        <p:txBody>
          <a:bodyPr spcFirstLastPara="1" wrap="square" lIns="91425" tIns="91425" rIns="91425" bIns="91425" anchor="t" anchorCtr="0">
            <a:noAutofit/>
          </a:bodyPr>
          <a:lstStyle/>
          <a:p>
            <a:r>
              <a:rPr lang="en" sz="3500" dirty="0"/>
              <a:t>Gene Set Enrichment Analysis</a:t>
            </a:r>
          </a:p>
        </p:txBody>
      </p:sp>
      <p:pic>
        <p:nvPicPr>
          <p:cNvPr id="2" name="Picture 1" descr="A diagram of a data processing process&#10;&#10;Description automatically generated">
            <a:extLst>
              <a:ext uri="{FF2B5EF4-FFF2-40B4-BE49-F238E27FC236}">
                <a16:creationId xmlns:a16="http://schemas.microsoft.com/office/drawing/2014/main" xmlns="" id="{964B58CE-B739-251C-FE77-464CAE556C26}"/>
              </a:ext>
            </a:extLst>
          </p:cNvPr>
          <p:cNvPicPr>
            <a:picLocks noChangeAspect="1"/>
          </p:cNvPicPr>
          <p:nvPr/>
        </p:nvPicPr>
        <p:blipFill>
          <a:blip r:embed="rId3"/>
          <a:stretch>
            <a:fillRect/>
          </a:stretch>
        </p:blipFill>
        <p:spPr>
          <a:xfrm>
            <a:off x="1919288" y="1183005"/>
            <a:ext cx="5305425" cy="3295650"/>
          </a:xfrm>
          <a:prstGeom prst="rect">
            <a:avLst/>
          </a:prstGeom>
        </p:spPr>
      </p:pic>
      <p:sp>
        <p:nvSpPr>
          <p:cNvPr id="5" name="Google Shape;792;p47">
            <a:extLst>
              <a:ext uri="{FF2B5EF4-FFF2-40B4-BE49-F238E27FC236}">
                <a16:creationId xmlns:a16="http://schemas.microsoft.com/office/drawing/2014/main" xmlns="" id="{A800486D-492A-3DEF-ACBB-07A75F527B5F}"/>
              </a:ext>
            </a:extLst>
          </p:cNvPr>
          <p:cNvSpPr txBox="1"/>
          <p:nvPr/>
        </p:nvSpPr>
        <p:spPr>
          <a:xfrm>
            <a:off x="2085188" y="4483566"/>
            <a:ext cx="4710300" cy="269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800" dirty="0">
                <a:solidFill>
                  <a:schemeClr val="dk1"/>
                </a:solidFill>
                <a:latin typeface="Albert Sans"/>
                <a:ea typeface="Albert Sans"/>
                <a:cs typeface="Albert Sans"/>
                <a:sym typeface="Albert Sans"/>
                <a:hlinkClick r:id="rId4"/>
              </a:rPr>
              <a:t>https://www.gsea-msigdb.org/gsea/index.jsp</a:t>
            </a:r>
            <a:endParaRPr lang="en-US" sz="800" dirty="0">
              <a:solidFill>
                <a:schemeClr val="dk1"/>
              </a:solidFill>
              <a:latin typeface="Albert Sans"/>
              <a:ea typeface="Albert Sans"/>
              <a:cs typeface="Albert Sans"/>
            </a:endParaRPr>
          </a:p>
        </p:txBody>
      </p:sp>
    </p:spTree>
    <p:extLst>
      <p:ext uri="{BB962C8B-B14F-4D97-AF65-F5344CB8AC3E}">
        <p14:creationId xmlns:p14="http://schemas.microsoft.com/office/powerpoint/2010/main" xmlns="" val="37282855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56"/>
        <p:cNvGrpSpPr/>
        <p:nvPr/>
      </p:nvGrpSpPr>
      <p:grpSpPr>
        <a:xfrm>
          <a:off x="0" y="0"/>
          <a:ext cx="0" cy="0"/>
          <a:chOff x="0" y="0"/>
          <a:chExt cx="0" cy="0"/>
        </a:xfrm>
      </p:grpSpPr>
      <p:sp>
        <p:nvSpPr>
          <p:cNvPr id="589" name="Google Shape;589;p3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41</a:t>
            </a:fld>
            <a:endParaRPr/>
          </a:p>
        </p:txBody>
      </p:sp>
      <p:sp>
        <p:nvSpPr>
          <p:cNvPr id="591" name="Google Shape;591;p37"/>
          <p:cNvSpPr txBox="1">
            <a:spLocks noGrp="1"/>
          </p:cNvSpPr>
          <p:nvPr>
            <p:ph type="title"/>
          </p:nvPr>
        </p:nvSpPr>
        <p:spPr>
          <a:xfrm>
            <a:off x="720000" y="484900"/>
            <a:ext cx="7704000" cy="572700"/>
          </a:xfrm>
          <a:prstGeom prst="rect">
            <a:avLst/>
          </a:prstGeom>
          <a:noFill/>
          <a:ln>
            <a:noFill/>
          </a:ln>
        </p:spPr>
        <p:txBody>
          <a:bodyPr spcFirstLastPara="1" wrap="square" lIns="91425" tIns="91425" rIns="91425" bIns="91425" anchor="t" anchorCtr="0">
            <a:noAutofit/>
          </a:bodyPr>
          <a:lstStyle/>
          <a:p>
            <a:r>
              <a:rPr lang="en" sz="3500"/>
              <a:t>GSEA Pipeline</a:t>
            </a:r>
          </a:p>
        </p:txBody>
      </p:sp>
      <p:pic>
        <p:nvPicPr>
          <p:cNvPr id="2" name="Picture 1" descr="A diagram of a diagram&#10;&#10;Description automatically generated">
            <a:extLst>
              <a:ext uri="{FF2B5EF4-FFF2-40B4-BE49-F238E27FC236}">
                <a16:creationId xmlns:a16="http://schemas.microsoft.com/office/drawing/2014/main" xmlns="" id="{428D050A-4F18-7A7D-4002-39BFDB8AF929}"/>
              </a:ext>
            </a:extLst>
          </p:cNvPr>
          <p:cNvPicPr>
            <a:picLocks noChangeAspect="1"/>
          </p:cNvPicPr>
          <p:nvPr/>
        </p:nvPicPr>
        <p:blipFill>
          <a:blip r:embed="rId3"/>
          <a:stretch>
            <a:fillRect/>
          </a:stretch>
        </p:blipFill>
        <p:spPr>
          <a:xfrm>
            <a:off x="1108075" y="1577975"/>
            <a:ext cx="6538913" cy="243205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xmlns="" val="133996301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56"/>
        <p:cNvGrpSpPr/>
        <p:nvPr/>
      </p:nvGrpSpPr>
      <p:grpSpPr>
        <a:xfrm>
          <a:off x="0" y="0"/>
          <a:ext cx="0" cy="0"/>
          <a:chOff x="0" y="0"/>
          <a:chExt cx="0" cy="0"/>
        </a:xfrm>
      </p:grpSpPr>
      <p:sp>
        <p:nvSpPr>
          <p:cNvPr id="589" name="Google Shape;589;p3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42</a:t>
            </a:fld>
            <a:endParaRPr/>
          </a:p>
        </p:txBody>
      </p:sp>
      <p:sp>
        <p:nvSpPr>
          <p:cNvPr id="591" name="Google Shape;591;p37"/>
          <p:cNvSpPr txBox="1">
            <a:spLocks noGrp="1"/>
          </p:cNvSpPr>
          <p:nvPr>
            <p:ph type="title"/>
          </p:nvPr>
        </p:nvSpPr>
        <p:spPr>
          <a:xfrm>
            <a:off x="720000" y="484900"/>
            <a:ext cx="7704000" cy="572700"/>
          </a:xfrm>
          <a:prstGeom prst="rect">
            <a:avLst/>
          </a:prstGeom>
          <a:noFill/>
          <a:ln>
            <a:noFill/>
          </a:ln>
        </p:spPr>
        <p:txBody>
          <a:bodyPr spcFirstLastPara="1" wrap="square" lIns="91425" tIns="91425" rIns="91425" bIns="91425" anchor="t" anchorCtr="0">
            <a:noAutofit/>
          </a:bodyPr>
          <a:lstStyle/>
          <a:p>
            <a:r>
              <a:rPr lang="en" sz="3500"/>
              <a:t>Reports - GSEA</a:t>
            </a:r>
          </a:p>
        </p:txBody>
      </p:sp>
      <p:pic>
        <p:nvPicPr>
          <p:cNvPr id="2" name="Picture 1">
            <a:extLst>
              <a:ext uri="{FF2B5EF4-FFF2-40B4-BE49-F238E27FC236}">
                <a16:creationId xmlns:a16="http://schemas.microsoft.com/office/drawing/2014/main" xmlns="" id="{42D757B4-5647-8DE2-E189-9AF66164A524}"/>
              </a:ext>
            </a:extLst>
          </p:cNvPr>
          <p:cNvPicPr>
            <a:picLocks noChangeAspect="1"/>
          </p:cNvPicPr>
          <p:nvPr/>
        </p:nvPicPr>
        <p:blipFill>
          <a:blip r:embed="rId3"/>
          <a:stretch>
            <a:fillRect/>
          </a:stretch>
        </p:blipFill>
        <p:spPr>
          <a:xfrm>
            <a:off x="1453243" y="1366454"/>
            <a:ext cx="6237515" cy="3194362"/>
          </a:xfrm>
          <a:prstGeom prst="rect">
            <a:avLst/>
          </a:prstGeom>
        </p:spPr>
      </p:pic>
    </p:spTree>
    <p:extLst>
      <p:ext uri="{BB962C8B-B14F-4D97-AF65-F5344CB8AC3E}">
        <p14:creationId xmlns:p14="http://schemas.microsoft.com/office/powerpoint/2010/main" xmlns="" val="275068906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56"/>
        <p:cNvGrpSpPr/>
        <p:nvPr/>
      </p:nvGrpSpPr>
      <p:grpSpPr>
        <a:xfrm>
          <a:off x="0" y="0"/>
          <a:ext cx="0" cy="0"/>
          <a:chOff x="0" y="0"/>
          <a:chExt cx="0" cy="0"/>
        </a:xfrm>
      </p:grpSpPr>
      <p:sp>
        <p:nvSpPr>
          <p:cNvPr id="589" name="Google Shape;589;p3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43</a:t>
            </a:fld>
            <a:endParaRPr/>
          </a:p>
        </p:txBody>
      </p:sp>
      <p:sp>
        <p:nvSpPr>
          <p:cNvPr id="591" name="Google Shape;591;p37"/>
          <p:cNvSpPr txBox="1">
            <a:spLocks noGrp="1"/>
          </p:cNvSpPr>
          <p:nvPr>
            <p:ph type="title"/>
          </p:nvPr>
        </p:nvSpPr>
        <p:spPr>
          <a:xfrm>
            <a:off x="720000" y="484900"/>
            <a:ext cx="7704000" cy="572700"/>
          </a:xfrm>
          <a:prstGeom prst="rect">
            <a:avLst/>
          </a:prstGeom>
          <a:noFill/>
          <a:ln>
            <a:noFill/>
          </a:ln>
        </p:spPr>
        <p:txBody>
          <a:bodyPr spcFirstLastPara="1" wrap="square" lIns="91425" tIns="91425" rIns="91425" bIns="91425" anchor="t" anchorCtr="0">
            <a:noAutofit/>
          </a:bodyPr>
          <a:lstStyle/>
          <a:p>
            <a:r>
              <a:rPr lang="en" sz="3500"/>
              <a:t>Results</a:t>
            </a:r>
          </a:p>
        </p:txBody>
      </p:sp>
      <p:pic>
        <p:nvPicPr>
          <p:cNvPr id="3" name="Picture 2">
            <a:extLst>
              <a:ext uri="{FF2B5EF4-FFF2-40B4-BE49-F238E27FC236}">
                <a16:creationId xmlns:a16="http://schemas.microsoft.com/office/drawing/2014/main" xmlns="" id="{BD265816-622A-0ADA-670B-2A2AD1B87056}"/>
              </a:ext>
            </a:extLst>
          </p:cNvPr>
          <p:cNvPicPr>
            <a:picLocks noChangeAspect="1"/>
          </p:cNvPicPr>
          <p:nvPr/>
        </p:nvPicPr>
        <p:blipFill>
          <a:blip r:embed="rId3"/>
          <a:stretch>
            <a:fillRect/>
          </a:stretch>
        </p:blipFill>
        <p:spPr>
          <a:xfrm>
            <a:off x="817563" y="1468387"/>
            <a:ext cx="7175500" cy="2667101"/>
          </a:xfrm>
          <a:prstGeom prst="rect">
            <a:avLst/>
          </a:prstGeom>
        </p:spPr>
      </p:pic>
      <p:sp>
        <p:nvSpPr>
          <p:cNvPr id="2" name="Star: 5 Points 1">
            <a:extLst>
              <a:ext uri="{FF2B5EF4-FFF2-40B4-BE49-F238E27FC236}">
                <a16:creationId xmlns:a16="http://schemas.microsoft.com/office/drawing/2014/main" xmlns="" id="{169298B2-D6A9-BFDE-6983-F18D744D2E28}"/>
              </a:ext>
            </a:extLst>
          </p:cNvPr>
          <p:cNvSpPr/>
          <p:nvPr/>
        </p:nvSpPr>
        <p:spPr>
          <a:xfrm>
            <a:off x="1147293" y="2033486"/>
            <a:ext cx="198120" cy="190500"/>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tar: 5 Points 3">
            <a:extLst>
              <a:ext uri="{FF2B5EF4-FFF2-40B4-BE49-F238E27FC236}">
                <a16:creationId xmlns:a16="http://schemas.microsoft.com/office/drawing/2014/main" xmlns="" id="{C6EC48DB-13C1-027D-F3FA-81DFBA35B6BA}"/>
              </a:ext>
            </a:extLst>
          </p:cNvPr>
          <p:cNvSpPr/>
          <p:nvPr/>
        </p:nvSpPr>
        <p:spPr>
          <a:xfrm>
            <a:off x="1413993" y="2132546"/>
            <a:ext cx="198120" cy="190500"/>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tar: 5 Points 4">
            <a:extLst>
              <a:ext uri="{FF2B5EF4-FFF2-40B4-BE49-F238E27FC236}">
                <a16:creationId xmlns:a16="http://schemas.microsoft.com/office/drawing/2014/main" xmlns="" id="{C8BF50B2-F2F2-0077-5A1A-8359BE23CD41}"/>
              </a:ext>
            </a:extLst>
          </p:cNvPr>
          <p:cNvSpPr/>
          <p:nvPr/>
        </p:nvSpPr>
        <p:spPr>
          <a:xfrm>
            <a:off x="3806673" y="2894546"/>
            <a:ext cx="198120" cy="190500"/>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tar: 5 Points 5">
            <a:extLst>
              <a:ext uri="{FF2B5EF4-FFF2-40B4-BE49-F238E27FC236}">
                <a16:creationId xmlns:a16="http://schemas.microsoft.com/office/drawing/2014/main" xmlns="" id="{04C2EED3-4735-470E-0361-4D84AAEC9154}"/>
              </a:ext>
            </a:extLst>
          </p:cNvPr>
          <p:cNvSpPr/>
          <p:nvPr/>
        </p:nvSpPr>
        <p:spPr>
          <a:xfrm>
            <a:off x="6420333" y="3085046"/>
            <a:ext cx="198120" cy="190500"/>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xmlns="" val="324722209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56"/>
        <p:cNvGrpSpPr/>
        <p:nvPr/>
      </p:nvGrpSpPr>
      <p:grpSpPr>
        <a:xfrm>
          <a:off x="0" y="0"/>
          <a:ext cx="0" cy="0"/>
          <a:chOff x="0" y="0"/>
          <a:chExt cx="0" cy="0"/>
        </a:xfrm>
      </p:grpSpPr>
      <p:sp>
        <p:nvSpPr>
          <p:cNvPr id="589" name="Google Shape;589;p3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44</a:t>
            </a:fld>
            <a:endParaRPr/>
          </a:p>
        </p:txBody>
      </p:sp>
      <p:sp>
        <p:nvSpPr>
          <p:cNvPr id="591" name="Google Shape;591;p37"/>
          <p:cNvSpPr txBox="1">
            <a:spLocks noGrp="1"/>
          </p:cNvSpPr>
          <p:nvPr>
            <p:ph type="title"/>
          </p:nvPr>
        </p:nvSpPr>
        <p:spPr>
          <a:xfrm>
            <a:off x="720000" y="484900"/>
            <a:ext cx="7704000" cy="572700"/>
          </a:xfrm>
          <a:prstGeom prst="rect">
            <a:avLst/>
          </a:prstGeom>
          <a:noFill/>
          <a:ln>
            <a:noFill/>
          </a:ln>
        </p:spPr>
        <p:txBody>
          <a:bodyPr spcFirstLastPara="1" wrap="square" lIns="91425" tIns="91425" rIns="91425" bIns="91425" anchor="t" anchorCtr="0">
            <a:noAutofit/>
          </a:bodyPr>
          <a:lstStyle/>
          <a:p>
            <a:r>
              <a:rPr lang="en" sz="3500"/>
              <a:t>Results</a:t>
            </a:r>
          </a:p>
        </p:txBody>
      </p:sp>
      <p:sp>
        <p:nvSpPr>
          <p:cNvPr id="4" name="Google Shape;630;p38">
            <a:extLst>
              <a:ext uri="{FF2B5EF4-FFF2-40B4-BE49-F238E27FC236}">
                <a16:creationId xmlns:a16="http://schemas.microsoft.com/office/drawing/2014/main" xmlns="" id="{36C8A388-BE0E-A959-C856-0715BCD2C575}"/>
              </a:ext>
            </a:extLst>
          </p:cNvPr>
          <p:cNvSpPr txBox="1"/>
          <p:nvPr/>
        </p:nvSpPr>
        <p:spPr>
          <a:xfrm>
            <a:off x="712799" y="1781700"/>
            <a:ext cx="5066067" cy="2446793"/>
          </a:xfrm>
          <a:prstGeom prst="rect">
            <a:avLst/>
          </a:prstGeom>
          <a:noFill/>
          <a:ln>
            <a:noFill/>
          </a:ln>
        </p:spPr>
        <p:txBody>
          <a:bodyPr spcFirstLastPara="1" wrap="square" lIns="91425" tIns="91425" rIns="91425" bIns="91425" anchor="t" anchorCtr="0">
            <a:spAutoFit/>
          </a:bodyPr>
          <a:lstStyle/>
          <a:p>
            <a:pPr marL="139700">
              <a:lnSpc>
                <a:spcPct val="150000"/>
              </a:lnSpc>
            </a:pPr>
            <a:r>
              <a:rPr lang="en-US">
                <a:solidFill>
                  <a:schemeClr val="dk1"/>
                </a:solidFill>
              </a:rPr>
              <a:t>Ribosome Homo sapiens hsa03010 (25 genes overlap)</a:t>
            </a:r>
            <a:endParaRPr lang="en-US"/>
          </a:p>
          <a:p>
            <a:pPr marL="139700">
              <a:lnSpc>
                <a:spcPct val="150000"/>
              </a:lnSpc>
            </a:pPr>
            <a:endParaRPr lang="en-US">
              <a:solidFill>
                <a:schemeClr val="dk1"/>
              </a:solidFill>
            </a:endParaRPr>
          </a:p>
          <a:p>
            <a:pPr marL="457200" indent="-317500">
              <a:lnSpc>
                <a:spcPct val="150000"/>
              </a:lnSpc>
              <a:buClr>
                <a:schemeClr val="dk1"/>
              </a:buClr>
              <a:buSzPts val="1400"/>
              <a:buFont typeface="Albert Sans"/>
              <a:buChar char="●"/>
            </a:pPr>
            <a:r>
              <a:rPr lang="en-US">
                <a:solidFill>
                  <a:schemeClr val="dk1"/>
                </a:solidFill>
                <a:latin typeface="Albert Sans"/>
              </a:rPr>
              <a:t>RPL41 - </a:t>
            </a:r>
            <a:r>
              <a:rPr lang="en-US">
                <a:solidFill>
                  <a:schemeClr val="dk1"/>
                </a:solidFill>
                <a:latin typeface="Albert Sans"/>
                <a:hlinkClick r:id="rId3">
                  <a:extLst>
                    <a:ext uri="{A12FA001-AC4F-418D-AE19-62706E023703}">
                      <ahyp:hlinkClr xmlns:ahyp="http://schemas.microsoft.com/office/drawing/2018/hyperlinkcolor" xmlns="" val="tx"/>
                    </a:ext>
                  </a:extLst>
                </a:hlinkClick>
              </a:rPr>
              <a:t>https://pubmed.ncbi.nlm.nih.gov/21706477/</a:t>
            </a:r>
            <a:endParaRPr lang="en-US">
              <a:solidFill>
                <a:schemeClr val="dk1"/>
              </a:solidFill>
              <a:latin typeface="Albert Sans"/>
            </a:endParaRPr>
          </a:p>
          <a:p>
            <a:pPr marL="457200" indent="-317500">
              <a:lnSpc>
                <a:spcPct val="150000"/>
              </a:lnSpc>
              <a:buClr>
                <a:schemeClr val="dk1"/>
              </a:buClr>
              <a:buSzPts val="1400"/>
              <a:buFont typeface="Albert Sans"/>
              <a:buChar char="●"/>
            </a:pPr>
            <a:r>
              <a:rPr lang="en-US" b="1">
                <a:solidFill>
                  <a:schemeClr val="dk1"/>
                </a:solidFill>
                <a:latin typeface="Albert Sans"/>
              </a:rPr>
              <a:t>RPL23A</a:t>
            </a:r>
          </a:p>
          <a:p>
            <a:pPr marL="457200" indent="-317500">
              <a:lnSpc>
                <a:spcPct val="150000"/>
              </a:lnSpc>
              <a:buClr>
                <a:schemeClr val="dk1"/>
              </a:buClr>
              <a:buSzPts val="1400"/>
              <a:buFont typeface="Albert Sans"/>
              <a:buChar char="●"/>
            </a:pPr>
            <a:r>
              <a:rPr lang="en-US">
                <a:solidFill>
                  <a:schemeClr val="dk1"/>
                </a:solidFill>
                <a:latin typeface="Albert Sans"/>
              </a:rPr>
              <a:t>RPS19 - </a:t>
            </a:r>
            <a:r>
              <a:rPr lang="en-US">
                <a:solidFill>
                  <a:schemeClr val="dk1"/>
                </a:solidFill>
                <a:latin typeface="Albert Sans"/>
                <a:hlinkClick r:id="rId4">
                  <a:extLst>
                    <a:ext uri="{A12FA001-AC4F-418D-AE19-62706E023703}">
                      <ahyp:hlinkClr xmlns:ahyp="http://schemas.microsoft.com/office/drawing/2018/hyperlinkcolor" xmlns="" val="tx"/>
                    </a:ext>
                  </a:extLst>
                </a:hlinkClick>
              </a:rPr>
              <a:t>https://pubmed.ncbi.nlm.nih.gov/29976410/</a:t>
            </a:r>
          </a:p>
          <a:p>
            <a:pPr marL="457200" indent="-317500">
              <a:lnSpc>
                <a:spcPct val="150000"/>
              </a:lnSpc>
              <a:buClr>
                <a:schemeClr val="dk1"/>
              </a:buClr>
              <a:buSzPts val="1400"/>
              <a:buFont typeface="Albert Sans"/>
              <a:buChar char="●"/>
            </a:pPr>
            <a:r>
              <a:rPr lang="en-US">
                <a:solidFill>
                  <a:schemeClr val="dk1"/>
                </a:solidFill>
                <a:latin typeface="Albert Sans"/>
              </a:rPr>
              <a:t>UBA52 - </a:t>
            </a:r>
            <a:r>
              <a:rPr lang="en-US">
                <a:solidFill>
                  <a:schemeClr val="dk1"/>
                </a:solidFill>
                <a:latin typeface="Albert Sans"/>
                <a:hlinkClick r:id="rId5">
                  <a:extLst>
                    <a:ext uri="{A12FA001-AC4F-418D-AE19-62706E023703}">
                      <ahyp:hlinkClr xmlns:ahyp="http://schemas.microsoft.com/office/drawing/2018/hyperlinkcolor" xmlns="" val="tx"/>
                    </a:ext>
                  </a:extLst>
                </a:hlinkClick>
              </a:rPr>
              <a:t>https://pubmed.ncbi.nlm.nih.gov/38445807/</a:t>
            </a:r>
          </a:p>
          <a:p>
            <a:pPr marL="457200" indent="-317500">
              <a:lnSpc>
                <a:spcPct val="150000"/>
              </a:lnSpc>
              <a:buClr>
                <a:schemeClr val="dk1"/>
              </a:buClr>
              <a:buSzPts val="1400"/>
              <a:buFont typeface="Albert Sans"/>
              <a:buChar char="●"/>
            </a:pPr>
            <a:r>
              <a:rPr lang="en-US">
                <a:solidFill>
                  <a:schemeClr val="dk1"/>
                </a:solidFill>
                <a:latin typeface="Albert Sans"/>
              </a:rPr>
              <a:t>RPL11 - </a:t>
            </a:r>
            <a:r>
              <a:rPr lang="en-US">
                <a:solidFill>
                  <a:schemeClr val="dk1"/>
                </a:solidFill>
                <a:latin typeface="Albert Sans"/>
                <a:hlinkClick r:id="rId6">
                  <a:extLst>
                    <a:ext uri="{A12FA001-AC4F-418D-AE19-62706E023703}">
                      <ahyp:hlinkClr xmlns:ahyp="http://schemas.microsoft.com/office/drawing/2018/hyperlinkcolor" xmlns="" val="tx"/>
                    </a:ext>
                  </a:extLst>
                </a:hlinkClick>
              </a:rPr>
              <a:t>https://pubmed.ncbi.nlm.nih.gov/36107539/</a:t>
            </a:r>
          </a:p>
        </p:txBody>
      </p:sp>
    </p:spTree>
    <p:extLst>
      <p:ext uri="{BB962C8B-B14F-4D97-AF65-F5344CB8AC3E}">
        <p14:creationId xmlns:p14="http://schemas.microsoft.com/office/powerpoint/2010/main" xmlns="" val="411109137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56"/>
        <p:cNvGrpSpPr/>
        <p:nvPr/>
      </p:nvGrpSpPr>
      <p:grpSpPr>
        <a:xfrm>
          <a:off x="0" y="0"/>
          <a:ext cx="0" cy="0"/>
          <a:chOff x="0" y="0"/>
          <a:chExt cx="0" cy="0"/>
        </a:xfrm>
      </p:grpSpPr>
      <p:sp>
        <p:nvSpPr>
          <p:cNvPr id="589" name="Google Shape;589;p3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45</a:t>
            </a:fld>
            <a:endParaRPr/>
          </a:p>
        </p:txBody>
      </p:sp>
      <p:sp>
        <p:nvSpPr>
          <p:cNvPr id="591" name="Google Shape;591;p37"/>
          <p:cNvSpPr txBox="1">
            <a:spLocks noGrp="1"/>
          </p:cNvSpPr>
          <p:nvPr>
            <p:ph type="title"/>
          </p:nvPr>
        </p:nvSpPr>
        <p:spPr>
          <a:xfrm>
            <a:off x="720000" y="484900"/>
            <a:ext cx="7704000" cy="572700"/>
          </a:xfrm>
          <a:prstGeom prst="rect">
            <a:avLst/>
          </a:prstGeom>
          <a:noFill/>
          <a:ln>
            <a:noFill/>
          </a:ln>
        </p:spPr>
        <p:txBody>
          <a:bodyPr spcFirstLastPara="1" wrap="square" lIns="91425" tIns="91425" rIns="91425" bIns="91425" anchor="t" anchorCtr="0">
            <a:noAutofit/>
          </a:bodyPr>
          <a:lstStyle/>
          <a:p>
            <a:r>
              <a:rPr lang="en" sz="3500"/>
              <a:t>Results</a:t>
            </a:r>
          </a:p>
        </p:txBody>
      </p:sp>
      <p:sp>
        <p:nvSpPr>
          <p:cNvPr id="4" name="Google Shape;630;p38">
            <a:extLst>
              <a:ext uri="{FF2B5EF4-FFF2-40B4-BE49-F238E27FC236}">
                <a16:creationId xmlns:a16="http://schemas.microsoft.com/office/drawing/2014/main" xmlns="" id="{36C8A388-BE0E-A959-C856-0715BCD2C575}"/>
              </a:ext>
            </a:extLst>
          </p:cNvPr>
          <p:cNvSpPr txBox="1"/>
          <p:nvPr/>
        </p:nvSpPr>
        <p:spPr>
          <a:xfrm>
            <a:off x="720419" y="1781700"/>
            <a:ext cx="5850927" cy="2769959"/>
          </a:xfrm>
          <a:prstGeom prst="rect">
            <a:avLst/>
          </a:prstGeom>
          <a:noFill/>
          <a:ln>
            <a:noFill/>
          </a:ln>
        </p:spPr>
        <p:txBody>
          <a:bodyPr spcFirstLastPara="1" wrap="square" lIns="91425" tIns="91425" rIns="91425" bIns="91425" anchor="t" anchorCtr="0">
            <a:spAutoFit/>
          </a:bodyPr>
          <a:lstStyle/>
          <a:p>
            <a:pPr marL="139700">
              <a:lnSpc>
                <a:spcPct val="150000"/>
              </a:lnSpc>
            </a:pPr>
            <a:r>
              <a:rPr lang="en-US">
                <a:solidFill>
                  <a:schemeClr val="dk1"/>
                </a:solidFill>
              </a:rPr>
              <a:t>Pathways in cancer Homo sapiens hsa05200 (325 genes overlap)</a:t>
            </a:r>
          </a:p>
          <a:p>
            <a:pPr marL="139700">
              <a:lnSpc>
                <a:spcPct val="150000"/>
              </a:lnSpc>
            </a:pPr>
            <a:endParaRPr lang="en-US">
              <a:solidFill>
                <a:schemeClr val="dk1"/>
              </a:solidFill>
            </a:endParaRPr>
          </a:p>
          <a:p>
            <a:pPr marL="457200" indent="-317500">
              <a:lnSpc>
                <a:spcPct val="150000"/>
              </a:lnSpc>
              <a:buClr>
                <a:schemeClr val="dk1"/>
              </a:buClr>
              <a:buSzPts val="1400"/>
              <a:buFont typeface="Albert Sans"/>
              <a:buChar char="●"/>
            </a:pPr>
            <a:r>
              <a:rPr lang="en-US">
                <a:solidFill>
                  <a:schemeClr val="dk1"/>
                </a:solidFill>
              </a:rPr>
              <a:t>HSP90AA1-  </a:t>
            </a:r>
            <a:r>
              <a:rPr lang="en-US">
                <a:solidFill>
                  <a:schemeClr val="dk1"/>
                </a:solidFill>
                <a:hlinkClick r:id="rId3">
                  <a:extLst>
                    <a:ext uri="{A12FA001-AC4F-418D-AE19-62706E023703}">
                      <ahyp:hlinkClr xmlns:ahyp="http://schemas.microsoft.com/office/drawing/2018/hyperlinkcolor" xmlns="" val="tx"/>
                    </a:ext>
                  </a:extLst>
                </a:hlinkClick>
              </a:rPr>
              <a:t>https://pubmed.ncbi.nlm.nih.gov/34109171/</a:t>
            </a:r>
            <a:endParaRPr lang="en-US">
              <a:solidFill>
                <a:schemeClr val="dk1"/>
              </a:solidFill>
            </a:endParaRPr>
          </a:p>
          <a:p>
            <a:pPr marL="457200" indent="-317500">
              <a:lnSpc>
                <a:spcPct val="150000"/>
              </a:lnSpc>
              <a:buClr>
                <a:schemeClr val="dk1"/>
              </a:buClr>
              <a:buSzPts val="1400"/>
              <a:buFont typeface="Albert Sans"/>
              <a:buChar char="●"/>
            </a:pPr>
            <a:r>
              <a:rPr lang="en-US">
                <a:solidFill>
                  <a:schemeClr val="dk1"/>
                </a:solidFill>
              </a:rPr>
              <a:t>RHOA - </a:t>
            </a:r>
            <a:r>
              <a:rPr lang="en-US">
                <a:solidFill>
                  <a:schemeClr val="dk1"/>
                </a:solidFill>
                <a:hlinkClick r:id="rId4">
                  <a:extLst>
                    <a:ext uri="{A12FA001-AC4F-418D-AE19-62706E023703}">
                      <ahyp:hlinkClr xmlns:ahyp="http://schemas.microsoft.com/office/drawing/2018/hyperlinkcolor" xmlns="" val="tx"/>
                    </a:ext>
                  </a:extLst>
                </a:hlinkClick>
              </a:rPr>
              <a:t>https://pubmed.ncbi.nlm.nih.gov/31705019/</a:t>
            </a:r>
            <a:endParaRPr lang="en-US">
              <a:solidFill>
                <a:schemeClr val="dk1"/>
              </a:solidFill>
            </a:endParaRPr>
          </a:p>
          <a:p>
            <a:pPr marL="457200" indent="-317500">
              <a:lnSpc>
                <a:spcPct val="150000"/>
              </a:lnSpc>
              <a:buClr>
                <a:schemeClr val="dk1"/>
              </a:buClr>
              <a:buSzPts val="1400"/>
              <a:buFont typeface="Albert Sans"/>
              <a:buChar char="●"/>
            </a:pPr>
            <a:r>
              <a:rPr lang="en-US">
                <a:solidFill>
                  <a:schemeClr val="dk1"/>
                </a:solidFill>
              </a:rPr>
              <a:t>RAC1 - </a:t>
            </a:r>
            <a:r>
              <a:rPr lang="en-US">
                <a:solidFill>
                  <a:schemeClr val="dk1"/>
                </a:solidFill>
                <a:hlinkClick r:id="rId5">
                  <a:extLst>
                    <a:ext uri="{A12FA001-AC4F-418D-AE19-62706E023703}">
                      <ahyp:hlinkClr xmlns:ahyp="http://schemas.microsoft.com/office/drawing/2018/hyperlinkcolor" xmlns="" val="tx"/>
                    </a:ext>
                  </a:extLst>
                </a:hlinkClick>
              </a:rPr>
              <a:t>https://pubmed.ncbi.nlm.nih.gov/35974143/</a:t>
            </a:r>
            <a:endParaRPr lang="en-US">
              <a:solidFill>
                <a:schemeClr val="dk1"/>
              </a:solidFill>
            </a:endParaRPr>
          </a:p>
          <a:p>
            <a:pPr marL="457200" indent="-317500">
              <a:lnSpc>
                <a:spcPct val="150000"/>
              </a:lnSpc>
              <a:buClr>
                <a:schemeClr val="dk1"/>
              </a:buClr>
              <a:buSzPts val="1400"/>
              <a:buFont typeface="Albert Sans"/>
              <a:buChar char="●"/>
            </a:pPr>
            <a:r>
              <a:rPr lang="en-US">
                <a:solidFill>
                  <a:schemeClr val="dk1"/>
                </a:solidFill>
              </a:rPr>
              <a:t>ITGB1 - </a:t>
            </a:r>
            <a:r>
              <a:rPr lang="en-US">
                <a:solidFill>
                  <a:schemeClr val="dk1"/>
                </a:solidFill>
                <a:latin typeface="Albert Sans"/>
                <a:hlinkClick r:id="rId6">
                  <a:extLst>
                    <a:ext uri="{A12FA001-AC4F-418D-AE19-62706E023703}">
                      <ahyp:hlinkClr xmlns:ahyp="http://schemas.microsoft.com/office/drawing/2018/hyperlinkcolor" xmlns="" val="tx"/>
                    </a:ext>
                  </a:extLst>
                </a:hlinkClick>
              </a:rPr>
              <a:t>https://pubmed.ncbi.nlm.nih.gov/31853313/</a:t>
            </a:r>
            <a:endParaRPr lang="en-US">
              <a:solidFill>
                <a:schemeClr val="dk1"/>
              </a:solidFill>
              <a:latin typeface="Albert Sans"/>
            </a:endParaRPr>
          </a:p>
          <a:p>
            <a:pPr marL="457200" indent="-317500">
              <a:lnSpc>
                <a:spcPct val="150000"/>
              </a:lnSpc>
              <a:buClr>
                <a:schemeClr val="dk1"/>
              </a:buClr>
              <a:buSzPts val="1400"/>
              <a:buFont typeface="Albert Sans"/>
              <a:buChar char="●"/>
            </a:pPr>
            <a:r>
              <a:rPr lang="en-US">
                <a:solidFill>
                  <a:schemeClr val="dk1"/>
                </a:solidFill>
                <a:latin typeface="Albert Sans"/>
              </a:rPr>
              <a:t>STAT1- </a:t>
            </a:r>
            <a:r>
              <a:rPr lang="en-US">
                <a:solidFill>
                  <a:schemeClr val="dk1"/>
                </a:solidFill>
                <a:latin typeface="Albert Sans"/>
                <a:hlinkClick r:id="rId7">
                  <a:extLst>
                    <a:ext uri="{A12FA001-AC4F-418D-AE19-62706E023703}">
                      <ahyp:hlinkClr xmlns:ahyp="http://schemas.microsoft.com/office/drawing/2018/hyperlinkcolor" xmlns="" val="tx"/>
                    </a:ext>
                  </a:extLst>
                </a:hlinkClick>
              </a:rPr>
              <a:t>https://pubmed.ncbi.nlm.nih.gov/35995341/</a:t>
            </a:r>
            <a:endParaRPr lang="en-US">
              <a:solidFill>
                <a:schemeClr val="dk1"/>
              </a:solidFill>
            </a:endParaRPr>
          </a:p>
          <a:p>
            <a:pPr marL="139700">
              <a:lnSpc>
                <a:spcPct val="150000"/>
              </a:lnSpc>
              <a:buClr>
                <a:schemeClr val="dk1"/>
              </a:buClr>
              <a:buSzPts val="1400"/>
            </a:pPr>
            <a:endParaRPr lang="en-US">
              <a:solidFill>
                <a:schemeClr val="dk1"/>
              </a:solidFill>
              <a:latin typeface="Albert Sans"/>
            </a:endParaRPr>
          </a:p>
        </p:txBody>
      </p:sp>
    </p:spTree>
    <p:extLst>
      <p:ext uri="{BB962C8B-B14F-4D97-AF65-F5344CB8AC3E}">
        <p14:creationId xmlns:p14="http://schemas.microsoft.com/office/powerpoint/2010/main" xmlns="" val="392289829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56"/>
        <p:cNvGrpSpPr/>
        <p:nvPr/>
      </p:nvGrpSpPr>
      <p:grpSpPr>
        <a:xfrm>
          <a:off x="0" y="0"/>
          <a:ext cx="0" cy="0"/>
          <a:chOff x="0" y="0"/>
          <a:chExt cx="0" cy="0"/>
        </a:xfrm>
      </p:grpSpPr>
      <p:sp>
        <p:nvSpPr>
          <p:cNvPr id="589" name="Google Shape;589;p3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46</a:t>
            </a:fld>
            <a:endParaRPr/>
          </a:p>
        </p:txBody>
      </p:sp>
      <p:sp>
        <p:nvSpPr>
          <p:cNvPr id="591" name="Google Shape;591;p37"/>
          <p:cNvSpPr txBox="1">
            <a:spLocks noGrp="1"/>
          </p:cNvSpPr>
          <p:nvPr>
            <p:ph type="title"/>
          </p:nvPr>
        </p:nvSpPr>
        <p:spPr>
          <a:xfrm>
            <a:off x="720000" y="484900"/>
            <a:ext cx="7704000" cy="572700"/>
          </a:xfrm>
          <a:prstGeom prst="rect">
            <a:avLst/>
          </a:prstGeom>
          <a:noFill/>
          <a:ln>
            <a:noFill/>
          </a:ln>
        </p:spPr>
        <p:txBody>
          <a:bodyPr spcFirstLastPara="1" wrap="square" lIns="91425" tIns="91425" rIns="91425" bIns="91425" anchor="t" anchorCtr="0">
            <a:noAutofit/>
          </a:bodyPr>
          <a:lstStyle/>
          <a:p>
            <a:r>
              <a:rPr lang="en" sz="3500"/>
              <a:t>Conclusion</a:t>
            </a:r>
          </a:p>
        </p:txBody>
      </p:sp>
      <p:sp>
        <p:nvSpPr>
          <p:cNvPr id="4" name="Google Shape;630;p38">
            <a:extLst>
              <a:ext uri="{FF2B5EF4-FFF2-40B4-BE49-F238E27FC236}">
                <a16:creationId xmlns:a16="http://schemas.microsoft.com/office/drawing/2014/main" xmlns="" id="{36C8A388-BE0E-A959-C856-0715BCD2C575}"/>
              </a:ext>
            </a:extLst>
          </p:cNvPr>
          <p:cNvSpPr txBox="1"/>
          <p:nvPr/>
        </p:nvSpPr>
        <p:spPr>
          <a:xfrm>
            <a:off x="720419" y="1781700"/>
            <a:ext cx="7534947" cy="1154132"/>
          </a:xfrm>
          <a:prstGeom prst="rect">
            <a:avLst/>
          </a:prstGeom>
          <a:noFill/>
          <a:ln>
            <a:noFill/>
          </a:ln>
        </p:spPr>
        <p:txBody>
          <a:bodyPr spcFirstLastPara="1" wrap="square" lIns="91425" tIns="91425" rIns="91425" bIns="91425" anchor="t" anchorCtr="0">
            <a:spAutoFit/>
          </a:bodyPr>
          <a:lstStyle/>
          <a:p>
            <a:pPr marL="139700" algn="ctr">
              <a:lnSpc>
                <a:spcPct val="150000"/>
              </a:lnSpc>
              <a:buClr>
                <a:schemeClr val="dk1"/>
              </a:buClr>
              <a:buSzPts val="1400"/>
            </a:pPr>
            <a:r>
              <a:rPr lang="en-US">
                <a:solidFill>
                  <a:schemeClr val="dk1"/>
                </a:solidFill>
                <a:sym typeface="Albert Sans"/>
              </a:rPr>
              <a:t>We used a GCNN to classify patients as metastatic or not. We explained the decision-making process with GLRP, identified biomarkers using GLRP relevance scores and GSEA, and</a:t>
            </a:r>
            <a:r>
              <a:rPr lang="en-US">
                <a:solidFill>
                  <a:schemeClr val="dk1"/>
                </a:solidFill>
              </a:rPr>
              <a:t> validate them through PubMed.</a:t>
            </a:r>
            <a:endParaRPr lang="en-US">
              <a:solidFill>
                <a:schemeClr val="dk1"/>
              </a:solidFill>
              <a:latin typeface="Barlow"/>
            </a:endParaRPr>
          </a:p>
        </p:txBody>
      </p:sp>
    </p:spTree>
    <p:extLst>
      <p:ext uri="{BB962C8B-B14F-4D97-AF65-F5344CB8AC3E}">
        <p14:creationId xmlns:p14="http://schemas.microsoft.com/office/powerpoint/2010/main" xmlns="" val="426780330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56"/>
        <p:cNvGrpSpPr/>
        <p:nvPr/>
      </p:nvGrpSpPr>
      <p:grpSpPr>
        <a:xfrm>
          <a:off x="0" y="0"/>
          <a:ext cx="0" cy="0"/>
          <a:chOff x="0" y="0"/>
          <a:chExt cx="0" cy="0"/>
        </a:xfrm>
      </p:grpSpPr>
      <p:sp>
        <p:nvSpPr>
          <p:cNvPr id="589" name="Google Shape;589;p3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47</a:t>
            </a:fld>
            <a:endParaRPr/>
          </a:p>
        </p:txBody>
      </p:sp>
      <p:sp>
        <p:nvSpPr>
          <p:cNvPr id="591" name="Google Shape;591;p37"/>
          <p:cNvSpPr txBox="1">
            <a:spLocks noGrp="1"/>
          </p:cNvSpPr>
          <p:nvPr>
            <p:ph type="title"/>
          </p:nvPr>
        </p:nvSpPr>
        <p:spPr>
          <a:xfrm>
            <a:off x="720000" y="484900"/>
            <a:ext cx="7704000" cy="572700"/>
          </a:xfrm>
          <a:prstGeom prst="rect">
            <a:avLst/>
          </a:prstGeom>
          <a:noFill/>
          <a:ln>
            <a:noFill/>
          </a:ln>
        </p:spPr>
        <p:txBody>
          <a:bodyPr spcFirstLastPara="1" wrap="square" lIns="91425" tIns="91425" rIns="91425" bIns="91425" anchor="t" anchorCtr="0">
            <a:noAutofit/>
          </a:bodyPr>
          <a:lstStyle/>
          <a:p>
            <a:r>
              <a:rPr lang="en" sz="3500"/>
              <a:t>Future research</a:t>
            </a:r>
            <a:endParaRPr lang="en-US"/>
          </a:p>
        </p:txBody>
      </p:sp>
      <p:sp>
        <p:nvSpPr>
          <p:cNvPr id="4" name="Google Shape;630;p38">
            <a:extLst>
              <a:ext uri="{FF2B5EF4-FFF2-40B4-BE49-F238E27FC236}">
                <a16:creationId xmlns:a16="http://schemas.microsoft.com/office/drawing/2014/main" xmlns="" id="{36C8A388-BE0E-A959-C856-0715BCD2C575}"/>
              </a:ext>
            </a:extLst>
          </p:cNvPr>
          <p:cNvSpPr txBox="1"/>
          <p:nvPr/>
        </p:nvSpPr>
        <p:spPr>
          <a:xfrm>
            <a:off x="720419" y="1781700"/>
            <a:ext cx="5408967" cy="1800463"/>
          </a:xfrm>
          <a:prstGeom prst="rect">
            <a:avLst/>
          </a:prstGeom>
          <a:noFill/>
          <a:ln>
            <a:noFill/>
          </a:ln>
        </p:spPr>
        <p:txBody>
          <a:bodyPr spcFirstLastPara="1" wrap="square" lIns="91425" tIns="91425" rIns="91425" bIns="91425" anchor="t" anchorCtr="0">
            <a:spAutoFit/>
          </a:bodyPr>
          <a:lstStyle/>
          <a:p>
            <a:pPr marL="457200" indent="-317500">
              <a:lnSpc>
                <a:spcPct val="150000"/>
              </a:lnSpc>
              <a:buClr>
                <a:schemeClr val="dk1"/>
              </a:buClr>
              <a:buSzPts val="1400"/>
              <a:buFont typeface="Albert Sans"/>
              <a:buChar char="●"/>
            </a:pPr>
            <a:r>
              <a:rPr lang="en-US">
                <a:solidFill>
                  <a:schemeClr val="dk1"/>
                </a:solidFill>
                <a:latin typeface="Barlow"/>
                <a:sym typeface="Albert Sans"/>
              </a:rPr>
              <a:t>Identify the cancer sub-type (PAM50)</a:t>
            </a:r>
            <a:endParaRPr lang="en-US">
              <a:solidFill>
                <a:schemeClr val="dk1"/>
              </a:solidFill>
              <a:latin typeface="Barlow"/>
            </a:endParaRPr>
          </a:p>
          <a:p>
            <a:pPr marL="457200" indent="-317500">
              <a:lnSpc>
                <a:spcPct val="150000"/>
              </a:lnSpc>
              <a:buClr>
                <a:schemeClr val="dk1"/>
              </a:buClr>
              <a:buSzPts val="1400"/>
              <a:buFont typeface="Albert Sans"/>
              <a:buChar char="●"/>
            </a:pPr>
            <a:r>
              <a:rPr lang="en-US">
                <a:solidFill>
                  <a:schemeClr val="dk1"/>
                </a:solidFill>
                <a:latin typeface="Barlow"/>
                <a:sym typeface="Albert Sans"/>
              </a:rPr>
              <a:t>Patient survival </a:t>
            </a:r>
            <a:endParaRPr lang="en-US">
              <a:solidFill>
                <a:schemeClr val="dk1"/>
              </a:solidFill>
              <a:latin typeface="Barlow"/>
            </a:endParaRPr>
          </a:p>
          <a:p>
            <a:pPr marL="457200" indent="-317500">
              <a:lnSpc>
                <a:spcPct val="150000"/>
              </a:lnSpc>
              <a:buClr>
                <a:schemeClr val="dk1"/>
              </a:buClr>
              <a:buSzPts val="1400"/>
              <a:buFont typeface="Albert Sans"/>
              <a:buChar char="●"/>
            </a:pPr>
            <a:r>
              <a:rPr lang="en-US">
                <a:solidFill>
                  <a:schemeClr val="dk1"/>
                </a:solidFill>
                <a:latin typeface="Barlow"/>
                <a:sym typeface="Albert Sans"/>
              </a:rPr>
              <a:t>Drug response</a:t>
            </a:r>
            <a:endParaRPr lang="en-US">
              <a:solidFill>
                <a:schemeClr val="dk1"/>
              </a:solidFill>
              <a:latin typeface="Barlow"/>
            </a:endParaRPr>
          </a:p>
          <a:p>
            <a:pPr marL="457200" indent="-317500">
              <a:lnSpc>
                <a:spcPct val="150000"/>
              </a:lnSpc>
              <a:buClr>
                <a:srgbClr val="FFFFFF"/>
              </a:buClr>
              <a:buSzPts val="1400"/>
              <a:buFont typeface="Albert Sans"/>
              <a:buChar char="●"/>
            </a:pPr>
            <a:r>
              <a:rPr lang="en-US">
                <a:solidFill>
                  <a:schemeClr val="dk1"/>
                </a:solidFill>
                <a:latin typeface="Barlow"/>
              </a:rPr>
              <a:t>Individual gene significance </a:t>
            </a:r>
          </a:p>
          <a:p>
            <a:pPr marL="457200" indent="-317500">
              <a:lnSpc>
                <a:spcPct val="150000"/>
              </a:lnSpc>
              <a:buClr>
                <a:srgbClr val="FFFFFF"/>
              </a:buClr>
              <a:buSzPts val="1400"/>
              <a:buFont typeface="Albert Sans"/>
              <a:buChar char="●"/>
            </a:pPr>
            <a:endParaRPr lang="en-US">
              <a:solidFill>
                <a:schemeClr val="dk1"/>
              </a:solidFill>
              <a:latin typeface="Albert Sans"/>
            </a:endParaRPr>
          </a:p>
        </p:txBody>
      </p:sp>
    </p:spTree>
    <p:extLst>
      <p:ext uri="{BB962C8B-B14F-4D97-AF65-F5344CB8AC3E}">
        <p14:creationId xmlns:p14="http://schemas.microsoft.com/office/powerpoint/2010/main" xmlns="" val="398941170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918"/>
        <p:cNvGrpSpPr/>
        <p:nvPr/>
      </p:nvGrpSpPr>
      <p:grpSpPr>
        <a:xfrm>
          <a:off x="0" y="0"/>
          <a:ext cx="0" cy="0"/>
          <a:chOff x="0" y="0"/>
          <a:chExt cx="0" cy="0"/>
        </a:xfrm>
      </p:grpSpPr>
      <p:sp>
        <p:nvSpPr>
          <p:cNvPr id="919" name="Google Shape;919;p5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48</a:t>
            </a:fld>
            <a:endParaRPr/>
          </a:p>
        </p:txBody>
      </p:sp>
      <p:sp>
        <p:nvSpPr>
          <p:cNvPr id="920" name="Google Shape;920;p54"/>
          <p:cNvSpPr txBox="1">
            <a:spLocks noGrp="1"/>
          </p:cNvSpPr>
          <p:nvPr>
            <p:ph type="title" idx="4294967295"/>
          </p:nvPr>
        </p:nvSpPr>
        <p:spPr>
          <a:xfrm>
            <a:off x="720000" y="445025"/>
            <a:ext cx="77109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500"/>
              <a:buNone/>
            </a:pPr>
            <a:r>
              <a:rPr lang="en"/>
              <a:t>Abbreviations</a:t>
            </a:r>
            <a:endParaRPr/>
          </a:p>
        </p:txBody>
      </p:sp>
      <p:sp>
        <p:nvSpPr>
          <p:cNvPr id="921" name="Google Shape;921;p54"/>
          <p:cNvSpPr txBox="1">
            <a:spLocks noGrp="1"/>
          </p:cNvSpPr>
          <p:nvPr>
            <p:ph type="subTitle" idx="4294967295"/>
          </p:nvPr>
        </p:nvSpPr>
        <p:spPr>
          <a:xfrm>
            <a:off x="720000" y="1459725"/>
            <a:ext cx="5853900" cy="3144300"/>
          </a:xfrm>
          <a:prstGeom prst="rect">
            <a:avLst/>
          </a:prstGeom>
          <a:noFill/>
          <a:ln>
            <a:noFill/>
          </a:ln>
        </p:spPr>
        <p:txBody>
          <a:bodyPr spcFirstLastPara="1" wrap="square" lIns="91425" tIns="91425" rIns="91425" bIns="91425" anchor="t" anchorCtr="0">
            <a:noAutofit/>
          </a:bodyPr>
          <a:lstStyle/>
          <a:p>
            <a:pPr>
              <a:lnSpc>
                <a:spcPct val="150000"/>
              </a:lnSpc>
            </a:pPr>
            <a:r>
              <a:rPr lang="en">
                <a:latin typeface="Barlow Medium"/>
              </a:rPr>
              <a:t>GCNN : Graph Convolutional Neural Network</a:t>
            </a:r>
            <a:endParaRPr lang="en-US">
              <a:latin typeface="Barlow Medium"/>
            </a:endParaRPr>
          </a:p>
          <a:p>
            <a:pPr>
              <a:lnSpc>
                <a:spcPct val="150000"/>
              </a:lnSpc>
            </a:pPr>
            <a:r>
              <a:rPr lang="en">
                <a:latin typeface="Barlow Medium"/>
              </a:rPr>
              <a:t>LRP : Layer-wise relevance propagation</a:t>
            </a:r>
            <a:endParaRPr>
              <a:latin typeface="Barlow Medium"/>
            </a:endParaRPr>
          </a:p>
          <a:p>
            <a:pPr>
              <a:lnSpc>
                <a:spcPct val="150000"/>
              </a:lnSpc>
            </a:pPr>
            <a:r>
              <a:rPr lang="en">
                <a:latin typeface="Barlow Medium"/>
              </a:rPr>
              <a:t>CNV : Copy number variation</a:t>
            </a:r>
            <a:endParaRPr>
              <a:latin typeface="Barlow Medium"/>
            </a:endParaRPr>
          </a:p>
          <a:p>
            <a:pPr>
              <a:lnSpc>
                <a:spcPct val="150000"/>
              </a:lnSpc>
            </a:pPr>
            <a:r>
              <a:rPr lang="en">
                <a:latin typeface="Barlow Medium"/>
              </a:rPr>
              <a:t>TCGA : The Cancer Genome Atlas</a:t>
            </a:r>
            <a:endParaRPr>
              <a:latin typeface="Barlow Medium"/>
            </a:endParaRPr>
          </a:p>
          <a:p>
            <a:pPr>
              <a:lnSpc>
                <a:spcPct val="150000"/>
              </a:lnSpc>
            </a:pPr>
            <a:r>
              <a:rPr lang="en">
                <a:latin typeface="Barlow Medium"/>
              </a:rPr>
              <a:t>PPI : Protein-protein Interaction</a:t>
            </a:r>
            <a:endParaRPr>
              <a:latin typeface="Barlow Medium"/>
            </a:endParaRPr>
          </a:p>
          <a:p>
            <a:pPr marL="457200" lvl="0" indent="-317500" algn="l" rtl="0">
              <a:lnSpc>
                <a:spcPct val="150000"/>
              </a:lnSpc>
              <a:spcBef>
                <a:spcPts val="0"/>
              </a:spcBef>
              <a:spcAft>
                <a:spcPts val="0"/>
              </a:spcAft>
              <a:buSzPts val="1400"/>
              <a:buChar char="●"/>
            </a:pPr>
            <a:r>
              <a:rPr lang="en">
                <a:latin typeface="Barlow Medium"/>
              </a:rPr>
              <a:t>GEO_HG : Gene expression omnibus(Human genome)</a:t>
            </a:r>
            <a:endParaRPr>
              <a:latin typeface="Barlow Medium"/>
            </a:endParaRPr>
          </a:p>
          <a:p>
            <a:pPr>
              <a:lnSpc>
                <a:spcPct val="150000"/>
              </a:lnSpc>
            </a:pPr>
            <a:r>
              <a:rPr lang="en">
                <a:latin typeface="Barlow Medium"/>
              </a:rPr>
              <a:t>HPRD_PPI : Human Protein Reference Database(PPI)</a:t>
            </a:r>
          </a:p>
          <a:p>
            <a:pPr>
              <a:lnSpc>
                <a:spcPct val="150000"/>
              </a:lnSpc>
            </a:pPr>
            <a:r>
              <a:rPr lang="en">
                <a:latin typeface="Barlow Medium"/>
              </a:rPr>
              <a:t>PAM50 : Prediction Analysis of Microarray 50</a:t>
            </a:r>
            <a:r>
              <a:rPr lang="en"/>
              <a:t/>
            </a:r>
            <a:br>
              <a:rPr lang="en"/>
            </a:br>
            <a:endParaRPr/>
          </a:p>
          <a:p>
            <a:pPr marL="0" lvl="0" indent="0" algn="l" rtl="0">
              <a:spcBef>
                <a:spcPts val="0"/>
              </a:spcBef>
              <a:spcAft>
                <a:spcPts val="0"/>
              </a:spcAft>
              <a:buNone/>
            </a:pPr>
            <a:endParaRPr/>
          </a:p>
        </p:txBody>
      </p:sp>
      <p:grpSp>
        <p:nvGrpSpPr>
          <p:cNvPr id="2" name="Google Shape;640;p39">
            <a:extLst>
              <a:ext uri="{FF2B5EF4-FFF2-40B4-BE49-F238E27FC236}">
                <a16:creationId xmlns:a16="http://schemas.microsoft.com/office/drawing/2014/main" xmlns="" id="{65609AB7-3688-8F5A-F4F9-5DB2B0C661AD}"/>
              </a:ext>
            </a:extLst>
          </p:cNvPr>
          <p:cNvGrpSpPr/>
          <p:nvPr/>
        </p:nvGrpSpPr>
        <p:grpSpPr>
          <a:xfrm>
            <a:off x="7647346" y="3090924"/>
            <a:ext cx="858968" cy="911487"/>
            <a:chOff x="4775750" y="424625"/>
            <a:chExt cx="520650" cy="552450"/>
          </a:xfrm>
        </p:grpSpPr>
        <p:sp>
          <p:nvSpPr>
            <p:cNvPr id="3" name="Google Shape;641;p39">
              <a:extLst>
                <a:ext uri="{FF2B5EF4-FFF2-40B4-BE49-F238E27FC236}">
                  <a16:creationId xmlns:a16="http://schemas.microsoft.com/office/drawing/2014/main" xmlns="" id="{904B6989-D9B2-5DFE-2388-B27C8334349B}"/>
                </a:ext>
              </a:extLst>
            </p:cNvPr>
            <p:cNvSpPr/>
            <p:nvPr/>
          </p:nvSpPr>
          <p:spPr>
            <a:xfrm>
              <a:off x="4812375" y="461225"/>
              <a:ext cx="276675" cy="239675"/>
            </a:xfrm>
            <a:custGeom>
              <a:avLst/>
              <a:gdLst/>
              <a:ahLst/>
              <a:cxnLst/>
              <a:rect l="l" t="t" r="r" b="b"/>
              <a:pathLst>
                <a:path w="11067" h="9587" fill="none" extrusionOk="0">
                  <a:moveTo>
                    <a:pt x="8302" y="1"/>
                  </a:moveTo>
                  <a:lnTo>
                    <a:pt x="2765" y="1"/>
                  </a:lnTo>
                  <a:lnTo>
                    <a:pt x="0" y="4792"/>
                  </a:lnTo>
                  <a:lnTo>
                    <a:pt x="2765" y="9587"/>
                  </a:lnTo>
                  <a:lnTo>
                    <a:pt x="8302" y="9587"/>
                  </a:lnTo>
                  <a:lnTo>
                    <a:pt x="11066" y="4792"/>
                  </a:lnTo>
                  <a:close/>
                </a:path>
              </a:pathLst>
            </a:custGeom>
            <a:solidFill>
              <a:schemeClr val="lt2"/>
            </a:solidFill>
            <a:ln w="19050" cap="flat" cmpd="sng">
              <a:solidFill>
                <a:schemeClr val="dk1"/>
              </a:solidFill>
              <a:prstDash val="solid"/>
              <a:miter lim="3823"/>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 name="Google Shape;642;p39">
              <a:extLst>
                <a:ext uri="{FF2B5EF4-FFF2-40B4-BE49-F238E27FC236}">
                  <a16:creationId xmlns:a16="http://schemas.microsoft.com/office/drawing/2014/main" xmlns="" id="{A06C0512-1B65-BB17-A208-F9AD5C00599E}"/>
                </a:ext>
              </a:extLst>
            </p:cNvPr>
            <p:cNvSpPr/>
            <p:nvPr/>
          </p:nvSpPr>
          <p:spPr>
            <a:xfrm>
              <a:off x="4812375" y="700875"/>
              <a:ext cx="276675" cy="239600"/>
            </a:xfrm>
            <a:custGeom>
              <a:avLst/>
              <a:gdLst/>
              <a:ahLst/>
              <a:cxnLst/>
              <a:rect l="l" t="t" r="r" b="b"/>
              <a:pathLst>
                <a:path w="11067" h="9584" fill="none" extrusionOk="0">
                  <a:moveTo>
                    <a:pt x="8302" y="1"/>
                  </a:moveTo>
                  <a:lnTo>
                    <a:pt x="2765" y="1"/>
                  </a:lnTo>
                  <a:lnTo>
                    <a:pt x="0" y="4792"/>
                  </a:lnTo>
                  <a:lnTo>
                    <a:pt x="2765" y="9583"/>
                  </a:lnTo>
                  <a:lnTo>
                    <a:pt x="8302" y="9583"/>
                  </a:lnTo>
                  <a:lnTo>
                    <a:pt x="11066" y="4792"/>
                  </a:lnTo>
                  <a:close/>
                </a:path>
              </a:pathLst>
            </a:custGeom>
            <a:solidFill>
              <a:schemeClr val="lt2"/>
            </a:solidFill>
            <a:ln w="19050" cap="flat" cmpd="sng">
              <a:solidFill>
                <a:schemeClr val="dk1"/>
              </a:solidFill>
              <a:prstDash val="solid"/>
              <a:miter lim="3823"/>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 name="Google Shape;643;p39">
              <a:extLst>
                <a:ext uri="{FF2B5EF4-FFF2-40B4-BE49-F238E27FC236}">
                  <a16:creationId xmlns:a16="http://schemas.microsoft.com/office/drawing/2014/main" xmlns="" id="{D74FA29D-1490-8690-6364-E32430F810F3}"/>
                </a:ext>
              </a:extLst>
            </p:cNvPr>
            <p:cNvSpPr/>
            <p:nvPr/>
          </p:nvSpPr>
          <p:spPr>
            <a:xfrm>
              <a:off x="5019625" y="581000"/>
              <a:ext cx="276775" cy="239700"/>
            </a:xfrm>
            <a:custGeom>
              <a:avLst/>
              <a:gdLst/>
              <a:ahLst/>
              <a:cxnLst/>
              <a:rect l="l" t="t" r="r" b="b"/>
              <a:pathLst>
                <a:path w="11071" h="9588" fill="none" extrusionOk="0">
                  <a:moveTo>
                    <a:pt x="8302" y="1"/>
                  </a:moveTo>
                  <a:lnTo>
                    <a:pt x="2769" y="1"/>
                  </a:lnTo>
                  <a:lnTo>
                    <a:pt x="0" y="4796"/>
                  </a:lnTo>
                  <a:lnTo>
                    <a:pt x="2769" y="9587"/>
                  </a:lnTo>
                  <a:lnTo>
                    <a:pt x="8302" y="9587"/>
                  </a:lnTo>
                  <a:lnTo>
                    <a:pt x="11070" y="4796"/>
                  </a:lnTo>
                  <a:close/>
                </a:path>
              </a:pathLst>
            </a:custGeom>
            <a:solidFill>
              <a:schemeClr val="lt2"/>
            </a:solidFill>
            <a:ln w="19050" cap="flat" cmpd="sng">
              <a:solidFill>
                <a:schemeClr val="dk1"/>
              </a:solidFill>
              <a:prstDash val="solid"/>
              <a:miter lim="3823"/>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 name="Google Shape;644;p39">
              <a:extLst>
                <a:ext uri="{FF2B5EF4-FFF2-40B4-BE49-F238E27FC236}">
                  <a16:creationId xmlns:a16="http://schemas.microsoft.com/office/drawing/2014/main" xmlns="" id="{F55C638F-A008-1B41-90E0-DDE7377667BD}"/>
                </a:ext>
              </a:extLst>
            </p:cNvPr>
            <p:cNvSpPr/>
            <p:nvPr/>
          </p:nvSpPr>
          <p:spPr>
            <a:xfrm>
              <a:off x="4775750" y="544500"/>
              <a:ext cx="73175" cy="73150"/>
            </a:xfrm>
            <a:custGeom>
              <a:avLst/>
              <a:gdLst/>
              <a:ahLst/>
              <a:cxnLst/>
              <a:rect l="l" t="t" r="r" b="b"/>
              <a:pathLst>
                <a:path w="2927" h="2926" extrusionOk="0">
                  <a:moveTo>
                    <a:pt x="1465" y="0"/>
                  </a:moveTo>
                  <a:cubicBezTo>
                    <a:pt x="655" y="0"/>
                    <a:pt x="1" y="654"/>
                    <a:pt x="1" y="1461"/>
                  </a:cubicBezTo>
                  <a:cubicBezTo>
                    <a:pt x="1" y="2271"/>
                    <a:pt x="655" y="2925"/>
                    <a:pt x="1465" y="2925"/>
                  </a:cubicBezTo>
                  <a:cubicBezTo>
                    <a:pt x="2272" y="2925"/>
                    <a:pt x="2926" y="2271"/>
                    <a:pt x="2926" y="1461"/>
                  </a:cubicBezTo>
                  <a:cubicBezTo>
                    <a:pt x="2926" y="654"/>
                    <a:pt x="2272" y="0"/>
                    <a:pt x="1465"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 name="Google Shape;645;p39">
              <a:extLst>
                <a:ext uri="{FF2B5EF4-FFF2-40B4-BE49-F238E27FC236}">
                  <a16:creationId xmlns:a16="http://schemas.microsoft.com/office/drawing/2014/main" xmlns="" id="{AEACD1CF-1244-9326-D596-092A6E03AB53}"/>
                </a:ext>
              </a:extLst>
            </p:cNvPr>
            <p:cNvSpPr/>
            <p:nvPr/>
          </p:nvSpPr>
          <p:spPr>
            <a:xfrm>
              <a:off x="4775750" y="784050"/>
              <a:ext cx="73175" cy="73250"/>
            </a:xfrm>
            <a:custGeom>
              <a:avLst/>
              <a:gdLst/>
              <a:ahLst/>
              <a:cxnLst/>
              <a:rect l="l" t="t" r="r" b="b"/>
              <a:pathLst>
                <a:path w="2927" h="2930" extrusionOk="0">
                  <a:moveTo>
                    <a:pt x="1465" y="1"/>
                  </a:moveTo>
                  <a:cubicBezTo>
                    <a:pt x="655" y="1"/>
                    <a:pt x="1" y="658"/>
                    <a:pt x="1" y="1465"/>
                  </a:cubicBezTo>
                  <a:cubicBezTo>
                    <a:pt x="1" y="2272"/>
                    <a:pt x="655" y="2930"/>
                    <a:pt x="1465" y="2930"/>
                  </a:cubicBezTo>
                  <a:cubicBezTo>
                    <a:pt x="2272" y="2930"/>
                    <a:pt x="2926" y="2272"/>
                    <a:pt x="2926" y="1465"/>
                  </a:cubicBezTo>
                  <a:cubicBezTo>
                    <a:pt x="2926" y="658"/>
                    <a:pt x="2272" y="1"/>
                    <a:pt x="1465"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 name="Google Shape;646;p39">
              <a:extLst>
                <a:ext uri="{FF2B5EF4-FFF2-40B4-BE49-F238E27FC236}">
                  <a16:creationId xmlns:a16="http://schemas.microsoft.com/office/drawing/2014/main" xmlns="" id="{3AA0837C-5B29-04E7-4EEA-8E24BD6D247C}"/>
                </a:ext>
              </a:extLst>
            </p:cNvPr>
            <p:cNvSpPr/>
            <p:nvPr/>
          </p:nvSpPr>
          <p:spPr>
            <a:xfrm>
              <a:off x="5189975" y="544500"/>
              <a:ext cx="73150" cy="73150"/>
            </a:xfrm>
            <a:custGeom>
              <a:avLst/>
              <a:gdLst/>
              <a:ahLst/>
              <a:cxnLst/>
              <a:rect l="l" t="t" r="r" b="b"/>
              <a:pathLst>
                <a:path w="2926" h="2926" extrusionOk="0">
                  <a:moveTo>
                    <a:pt x="1461" y="0"/>
                  </a:moveTo>
                  <a:cubicBezTo>
                    <a:pt x="654" y="0"/>
                    <a:pt x="0" y="654"/>
                    <a:pt x="0" y="1461"/>
                  </a:cubicBezTo>
                  <a:cubicBezTo>
                    <a:pt x="0" y="2271"/>
                    <a:pt x="654" y="2925"/>
                    <a:pt x="1461" y="2925"/>
                  </a:cubicBezTo>
                  <a:cubicBezTo>
                    <a:pt x="2272" y="2925"/>
                    <a:pt x="2926" y="2271"/>
                    <a:pt x="2926" y="1461"/>
                  </a:cubicBezTo>
                  <a:cubicBezTo>
                    <a:pt x="2926" y="654"/>
                    <a:pt x="2272" y="0"/>
                    <a:pt x="1461"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 name="Google Shape;647;p39">
              <a:extLst>
                <a:ext uri="{FF2B5EF4-FFF2-40B4-BE49-F238E27FC236}">
                  <a16:creationId xmlns:a16="http://schemas.microsoft.com/office/drawing/2014/main" xmlns="" id="{76171E89-82B0-E631-4E4E-918DD3571984}"/>
                </a:ext>
              </a:extLst>
            </p:cNvPr>
            <p:cNvSpPr/>
            <p:nvPr/>
          </p:nvSpPr>
          <p:spPr>
            <a:xfrm>
              <a:off x="5189975" y="784050"/>
              <a:ext cx="73150" cy="73250"/>
            </a:xfrm>
            <a:custGeom>
              <a:avLst/>
              <a:gdLst/>
              <a:ahLst/>
              <a:cxnLst/>
              <a:rect l="l" t="t" r="r" b="b"/>
              <a:pathLst>
                <a:path w="2926" h="2930" extrusionOk="0">
                  <a:moveTo>
                    <a:pt x="1461" y="1"/>
                  </a:moveTo>
                  <a:cubicBezTo>
                    <a:pt x="654" y="1"/>
                    <a:pt x="0" y="658"/>
                    <a:pt x="0" y="1465"/>
                  </a:cubicBezTo>
                  <a:cubicBezTo>
                    <a:pt x="0" y="2272"/>
                    <a:pt x="654" y="2930"/>
                    <a:pt x="1461" y="2930"/>
                  </a:cubicBezTo>
                  <a:cubicBezTo>
                    <a:pt x="2272" y="2930"/>
                    <a:pt x="2926" y="2272"/>
                    <a:pt x="2926" y="1465"/>
                  </a:cubicBezTo>
                  <a:cubicBezTo>
                    <a:pt x="2926" y="658"/>
                    <a:pt x="2272" y="1"/>
                    <a:pt x="1461"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 name="Google Shape;648;p39">
              <a:extLst>
                <a:ext uri="{FF2B5EF4-FFF2-40B4-BE49-F238E27FC236}">
                  <a16:creationId xmlns:a16="http://schemas.microsoft.com/office/drawing/2014/main" xmlns="" id="{F55AE8A2-8CCF-ED2D-4CD0-A1FFFED7ED50}"/>
                </a:ext>
              </a:extLst>
            </p:cNvPr>
            <p:cNvSpPr/>
            <p:nvPr/>
          </p:nvSpPr>
          <p:spPr>
            <a:xfrm>
              <a:off x="4983000" y="424625"/>
              <a:ext cx="73250" cy="73250"/>
            </a:xfrm>
            <a:custGeom>
              <a:avLst/>
              <a:gdLst/>
              <a:ahLst/>
              <a:cxnLst/>
              <a:rect l="l" t="t" r="r" b="b"/>
              <a:pathLst>
                <a:path w="2930" h="2930" extrusionOk="0">
                  <a:moveTo>
                    <a:pt x="1465" y="0"/>
                  </a:moveTo>
                  <a:cubicBezTo>
                    <a:pt x="659" y="0"/>
                    <a:pt x="1" y="658"/>
                    <a:pt x="1" y="1465"/>
                  </a:cubicBezTo>
                  <a:cubicBezTo>
                    <a:pt x="1" y="2271"/>
                    <a:pt x="659" y="2929"/>
                    <a:pt x="1465" y="2929"/>
                  </a:cubicBezTo>
                  <a:cubicBezTo>
                    <a:pt x="2272" y="2929"/>
                    <a:pt x="2930" y="2271"/>
                    <a:pt x="2930" y="1465"/>
                  </a:cubicBezTo>
                  <a:cubicBezTo>
                    <a:pt x="2930" y="658"/>
                    <a:pt x="2272" y="0"/>
                    <a:pt x="1465"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 name="Google Shape;649;p39">
              <a:extLst>
                <a:ext uri="{FF2B5EF4-FFF2-40B4-BE49-F238E27FC236}">
                  <a16:creationId xmlns:a16="http://schemas.microsoft.com/office/drawing/2014/main" xmlns="" id="{EA708E37-2604-490A-F387-2E9D2441C5CD}"/>
                </a:ext>
              </a:extLst>
            </p:cNvPr>
            <p:cNvSpPr/>
            <p:nvPr/>
          </p:nvSpPr>
          <p:spPr>
            <a:xfrm>
              <a:off x="4983000" y="664275"/>
              <a:ext cx="73250" cy="73150"/>
            </a:xfrm>
            <a:custGeom>
              <a:avLst/>
              <a:gdLst/>
              <a:ahLst/>
              <a:cxnLst/>
              <a:rect l="l" t="t" r="r" b="b"/>
              <a:pathLst>
                <a:path w="2930" h="2926" extrusionOk="0">
                  <a:moveTo>
                    <a:pt x="1465" y="0"/>
                  </a:moveTo>
                  <a:cubicBezTo>
                    <a:pt x="659" y="0"/>
                    <a:pt x="1" y="654"/>
                    <a:pt x="1" y="1465"/>
                  </a:cubicBezTo>
                  <a:cubicBezTo>
                    <a:pt x="1" y="2272"/>
                    <a:pt x="659" y="2926"/>
                    <a:pt x="1465" y="2926"/>
                  </a:cubicBezTo>
                  <a:cubicBezTo>
                    <a:pt x="2272" y="2926"/>
                    <a:pt x="2930" y="2272"/>
                    <a:pt x="2930" y="1465"/>
                  </a:cubicBezTo>
                  <a:cubicBezTo>
                    <a:pt x="2930" y="654"/>
                    <a:pt x="2272" y="0"/>
                    <a:pt x="1465"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 name="Google Shape;650;p39">
              <a:extLst>
                <a:ext uri="{FF2B5EF4-FFF2-40B4-BE49-F238E27FC236}">
                  <a16:creationId xmlns:a16="http://schemas.microsoft.com/office/drawing/2014/main" xmlns="" id="{8CE1CAA6-85C7-DE03-CACB-6BA47B521F73}"/>
                </a:ext>
              </a:extLst>
            </p:cNvPr>
            <p:cNvSpPr/>
            <p:nvPr/>
          </p:nvSpPr>
          <p:spPr>
            <a:xfrm>
              <a:off x="4983000" y="903925"/>
              <a:ext cx="73250" cy="73150"/>
            </a:xfrm>
            <a:custGeom>
              <a:avLst/>
              <a:gdLst/>
              <a:ahLst/>
              <a:cxnLst/>
              <a:rect l="l" t="t" r="r" b="b"/>
              <a:pathLst>
                <a:path w="2930" h="2926" extrusionOk="0">
                  <a:moveTo>
                    <a:pt x="1465" y="1"/>
                  </a:moveTo>
                  <a:cubicBezTo>
                    <a:pt x="659" y="1"/>
                    <a:pt x="1" y="654"/>
                    <a:pt x="1" y="1461"/>
                  </a:cubicBezTo>
                  <a:cubicBezTo>
                    <a:pt x="1" y="2272"/>
                    <a:pt x="659" y="2926"/>
                    <a:pt x="1465" y="2926"/>
                  </a:cubicBezTo>
                  <a:cubicBezTo>
                    <a:pt x="2272" y="2926"/>
                    <a:pt x="2930" y="2272"/>
                    <a:pt x="2930" y="1461"/>
                  </a:cubicBezTo>
                  <a:cubicBezTo>
                    <a:pt x="2930" y="654"/>
                    <a:pt x="2272" y="1"/>
                    <a:pt x="1465"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extLst>
      <p:ext uri="{BB962C8B-B14F-4D97-AF65-F5344CB8AC3E}">
        <p14:creationId xmlns:p14="http://schemas.microsoft.com/office/powerpoint/2010/main" xmlns="" val="264368050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925"/>
        <p:cNvGrpSpPr/>
        <p:nvPr/>
      </p:nvGrpSpPr>
      <p:grpSpPr>
        <a:xfrm>
          <a:off x="0" y="0"/>
          <a:ext cx="0" cy="0"/>
          <a:chOff x="0" y="0"/>
          <a:chExt cx="0" cy="0"/>
        </a:xfrm>
      </p:grpSpPr>
      <p:sp>
        <p:nvSpPr>
          <p:cNvPr id="926" name="Google Shape;926;p5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49</a:t>
            </a:fld>
            <a:endParaRPr/>
          </a:p>
        </p:txBody>
      </p:sp>
      <p:sp>
        <p:nvSpPr>
          <p:cNvPr id="927" name="Google Shape;927;p55"/>
          <p:cNvSpPr txBox="1">
            <a:spLocks noGrp="1"/>
          </p:cNvSpPr>
          <p:nvPr>
            <p:ph type="title" idx="4294967295"/>
          </p:nvPr>
        </p:nvSpPr>
        <p:spPr>
          <a:xfrm>
            <a:off x="1768500" y="1342700"/>
            <a:ext cx="5607000" cy="2529300"/>
          </a:xfrm>
          <a:prstGeom prst="rect">
            <a:avLst/>
          </a:prstGeom>
          <a:noFill/>
          <a:ln>
            <a:noFill/>
          </a:ln>
        </p:spPr>
        <p:txBody>
          <a:bodyPr spcFirstLastPara="1" wrap="square" lIns="91425" tIns="91425" rIns="91425" bIns="91425" anchor="ctr" anchorCtr="0">
            <a:noAutofit/>
          </a:bodyPr>
          <a:lstStyle/>
          <a:p>
            <a:pPr marL="0" lvl="0" indent="0" algn="ctr" rtl="0">
              <a:lnSpc>
                <a:spcPct val="80000"/>
              </a:lnSpc>
              <a:spcBef>
                <a:spcPts val="0"/>
              </a:spcBef>
              <a:spcAft>
                <a:spcPts val="0"/>
              </a:spcAft>
              <a:buSzPts val="4800"/>
              <a:buNone/>
            </a:pPr>
            <a:r>
              <a:rPr lang="en"/>
              <a:t>Any Queries?</a:t>
            </a:r>
            <a:endParaRPr/>
          </a:p>
        </p:txBody>
      </p:sp>
      <p:grpSp>
        <p:nvGrpSpPr>
          <p:cNvPr id="928" name="Google Shape;928;p55"/>
          <p:cNvGrpSpPr/>
          <p:nvPr/>
        </p:nvGrpSpPr>
        <p:grpSpPr>
          <a:xfrm>
            <a:off x="7776008" y="2945880"/>
            <a:ext cx="669516" cy="1260423"/>
            <a:chOff x="7832158" y="3461530"/>
            <a:chExt cx="669516" cy="1260423"/>
          </a:xfrm>
        </p:grpSpPr>
        <p:sp>
          <p:nvSpPr>
            <p:cNvPr id="929" name="Google Shape;929;p55"/>
            <p:cNvSpPr/>
            <p:nvPr/>
          </p:nvSpPr>
          <p:spPr>
            <a:xfrm>
              <a:off x="8068600" y="3518232"/>
              <a:ext cx="193842" cy="40"/>
            </a:xfrm>
            <a:custGeom>
              <a:avLst/>
              <a:gdLst/>
              <a:ahLst/>
              <a:cxnLst/>
              <a:rect l="l" t="t" r="r" b="b"/>
              <a:pathLst>
                <a:path w="4796" h="1" fill="none" extrusionOk="0">
                  <a:moveTo>
                    <a:pt x="1" y="0"/>
                  </a:moveTo>
                  <a:lnTo>
                    <a:pt x="4796" y="0"/>
                  </a:lnTo>
                </a:path>
              </a:pathLst>
            </a:custGeom>
            <a:solidFill>
              <a:schemeClr val="accent1"/>
            </a:solid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0" name="Google Shape;930;p55"/>
            <p:cNvSpPr/>
            <p:nvPr/>
          </p:nvSpPr>
          <p:spPr>
            <a:xfrm>
              <a:off x="7955027" y="3461530"/>
              <a:ext cx="113614" cy="113607"/>
            </a:xfrm>
            <a:custGeom>
              <a:avLst/>
              <a:gdLst/>
              <a:ahLst/>
              <a:cxnLst/>
              <a:rect l="l" t="t" r="r" b="b"/>
              <a:pathLst>
                <a:path w="2811" h="2811" extrusionOk="0">
                  <a:moveTo>
                    <a:pt x="1407" y="0"/>
                  </a:moveTo>
                  <a:cubicBezTo>
                    <a:pt x="631" y="0"/>
                    <a:pt x="0" y="627"/>
                    <a:pt x="0" y="1403"/>
                  </a:cubicBezTo>
                  <a:cubicBezTo>
                    <a:pt x="0" y="2180"/>
                    <a:pt x="631" y="2810"/>
                    <a:pt x="1407" y="2810"/>
                  </a:cubicBezTo>
                  <a:cubicBezTo>
                    <a:pt x="2184" y="2810"/>
                    <a:pt x="2811" y="2180"/>
                    <a:pt x="2811" y="1403"/>
                  </a:cubicBezTo>
                  <a:cubicBezTo>
                    <a:pt x="2811" y="627"/>
                    <a:pt x="2184" y="0"/>
                    <a:pt x="140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1" name="Google Shape;931;p55"/>
            <p:cNvSpPr/>
            <p:nvPr/>
          </p:nvSpPr>
          <p:spPr>
            <a:xfrm>
              <a:off x="8068600" y="3900558"/>
              <a:ext cx="193842" cy="40"/>
            </a:xfrm>
            <a:custGeom>
              <a:avLst/>
              <a:gdLst/>
              <a:ahLst/>
              <a:cxnLst/>
              <a:rect l="l" t="t" r="r" b="b"/>
              <a:pathLst>
                <a:path w="4796" h="1" fill="none" extrusionOk="0">
                  <a:moveTo>
                    <a:pt x="1" y="0"/>
                  </a:moveTo>
                  <a:lnTo>
                    <a:pt x="4796" y="0"/>
                  </a:lnTo>
                </a:path>
              </a:pathLst>
            </a:custGeom>
            <a:solidFill>
              <a:schemeClr val="accent1"/>
            </a:solid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2" name="Google Shape;932;p55"/>
            <p:cNvSpPr/>
            <p:nvPr/>
          </p:nvSpPr>
          <p:spPr>
            <a:xfrm>
              <a:off x="7955027" y="3843856"/>
              <a:ext cx="113614" cy="113607"/>
            </a:xfrm>
            <a:custGeom>
              <a:avLst/>
              <a:gdLst/>
              <a:ahLst/>
              <a:cxnLst/>
              <a:rect l="l" t="t" r="r" b="b"/>
              <a:pathLst>
                <a:path w="2811" h="2811" extrusionOk="0">
                  <a:moveTo>
                    <a:pt x="1407" y="0"/>
                  </a:moveTo>
                  <a:cubicBezTo>
                    <a:pt x="631" y="0"/>
                    <a:pt x="0" y="627"/>
                    <a:pt x="0" y="1403"/>
                  </a:cubicBezTo>
                  <a:cubicBezTo>
                    <a:pt x="0" y="2180"/>
                    <a:pt x="631" y="2810"/>
                    <a:pt x="1407" y="2810"/>
                  </a:cubicBezTo>
                  <a:cubicBezTo>
                    <a:pt x="2184" y="2810"/>
                    <a:pt x="2811" y="2180"/>
                    <a:pt x="2811" y="1403"/>
                  </a:cubicBezTo>
                  <a:cubicBezTo>
                    <a:pt x="2811" y="627"/>
                    <a:pt x="2184" y="0"/>
                    <a:pt x="140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3" name="Google Shape;933;p55"/>
            <p:cNvSpPr/>
            <p:nvPr/>
          </p:nvSpPr>
          <p:spPr>
            <a:xfrm>
              <a:off x="8068600" y="4282884"/>
              <a:ext cx="193842" cy="40"/>
            </a:xfrm>
            <a:custGeom>
              <a:avLst/>
              <a:gdLst/>
              <a:ahLst/>
              <a:cxnLst/>
              <a:rect l="l" t="t" r="r" b="b"/>
              <a:pathLst>
                <a:path w="4796" h="1" fill="none" extrusionOk="0">
                  <a:moveTo>
                    <a:pt x="1" y="0"/>
                  </a:moveTo>
                  <a:lnTo>
                    <a:pt x="4796" y="0"/>
                  </a:lnTo>
                </a:path>
              </a:pathLst>
            </a:custGeom>
            <a:solidFill>
              <a:schemeClr val="accent1"/>
            </a:solid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4" name="Google Shape;934;p55"/>
            <p:cNvSpPr/>
            <p:nvPr/>
          </p:nvSpPr>
          <p:spPr>
            <a:xfrm>
              <a:off x="8262402" y="4226020"/>
              <a:ext cx="113654" cy="113607"/>
            </a:xfrm>
            <a:custGeom>
              <a:avLst/>
              <a:gdLst/>
              <a:ahLst/>
              <a:cxnLst/>
              <a:rect l="l" t="t" r="r" b="b"/>
              <a:pathLst>
                <a:path w="2812" h="2811" extrusionOk="0">
                  <a:moveTo>
                    <a:pt x="1404" y="0"/>
                  </a:moveTo>
                  <a:cubicBezTo>
                    <a:pt x="628" y="0"/>
                    <a:pt x="1" y="631"/>
                    <a:pt x="1" y="1407"/>
                  </a:cubicBezTo>
                  <a:cubicBezTo>
                    <a:pt x="1" y="2184"/>
                    <a:pt x="628" y="2811"/>
                    <a:pt x="1404" y="2811"/>
                  </a:cubicBezTo>
                  <a:cubicBezTo>
                    <a:pt x="2180" y="2811"/>
                    <a:pt x="2811" y="2184"/>
                    <a:pt x="2811" y="1407"/>
                  </a:cubicBezTo>
                  <a:cubicBezTo>
                    <a:pt x="2811" y="631"/>
                    <a:pt x="2180" y="0"/>
                    <a:pt x="1404"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5" name="Google Shape;935;p55"/>
            <p:cNvSpPr/>
            <p:nvPr/>
          </p:nvSpPr>
          <p:spPr>
            <a:xfrm>
              <a:off x="8068600" y="4665210"/>
              <a:ext cx="193842" cy="40"/>
            </a:xfrm>
            <a:custGeom>
              <a:avLst/>
              <a:gdLst/>
              <a:ahLst/>
              <a:cxnLst/>
              <a:rect l="l" t="t" r="r" b="b"/>
              <a:pathLst>
                <a:path w="4796" h="1" fill="none" extrusionOk="0">
                  <a:moveTo>
                    <a:pt x="1" y="0"/>
                  </a:moveTo>
                  <a:lnTo>
                    <a:pt x="4796" y="0"/>
                  </a:lnTo>
                </a:path>
              </a:pathLst>
            </a:custGeom>
            <a:solidFill>
              <a:schemeClr val="accent1"/>
            </a:solid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6" name="Google Shape;936;p55"/>
            <p:cNvSpPr/>
            <p:nvPr/>
          </p:nvSpPr>
          <p:spPr>
            <a:xfrm>
              <a:off x="8262402" y="4608346"/>
              <a:ext cx="113654" cy="113607"/>
            </a:xfrm>
            <a:custGeom>
              <a:avLst/>
              <a:gdLst/>
              <a:ahLst/>
              <a:cxnLst/>
              <a:rect l="l" t="t" r="r" b="b"/>
              <a:pathLst>
                <a:path w="2812" h="2811" extrusionOk="0">
                  <a:moveTo>
                    <a:pt x="1404" y="0"/>
                  </a:moveTo>
                  <a:cubicBezTo>
                    <a:pt x="628" y="0"/>
                    <a:pt x="1" y="631"/>
                    <a:pt x="1" y="1407"/>
                  </a:cubicBezTo>
                  <a:cubicBezTo>
                    <a:pt x="1" y="2184"/>
                    <a:pt x="628" y="2811"/>
                    <a:pt x="1404" y="2811"/>
                  </a:cubicBezTo>
                  <a:cubicBezTo>
                    <a:pt x="2180" y="2811"/>
                    <a:pt x="2811" y="2184"/>
                    <a:pt x="2811" y="1407"/>
                  </a:cubicBezTo>
                  <a:cubicBezTo>
                    <a:pt x="2811" y="631"/>
                    <a:pt x="2180" y="0"/>
                    <a:pt x="1404"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7" name="Google Shape;937;p55"/>
            <p:cNvSpPr/>
            <p:nvPr/>
          </p:nvSpPr>
          <p:spPr>
            <a:xfrm>
              <a:off x="7945731" y="4474047"/>
              <a:ext cx="439581" cy="40"/>
            </a:xfrm>
            <a:custGeom>
              <a:avLst/>
              <a:gdLst/>
              <a:ahLst/>
              <a:cxnLst/>
              <a:rect l="l" t="t" r="r" b="b"/>
              <a:pathLst>
                <a:path w="10876" h="1" fill="none" extrusionOk="0">
                  <a:moveTo>
                    <a:pt x="1" y="0"/>
                  </a:moveTo>
                  <a:lnTo>
                    <a:pt x="10876" y="0"/>
                  </a:lnTo>
                </a:path>
              </a:pathLst>
            </a:custGeom>
            <a:solidFill>
              <a:schemeClr val="accent1"/>
            </a:solid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8" name="Google Shape;938;p55"/>
            <p:cNvSpPr/>
            <p:nvPr/>
          </p:nvSpPr>
          <p:spPr>
            <a:xfrm>
              <a:off x="8385271" y="4417183"/>
              <a:ext cx="113654" cy="113607"/>
            </a:xfrm>
            <a:custGeom>
              <a:avLst/>
              <a:gdLst/>
              <a:ahLst/>
              <a:cxnLst/>
              <a:rect l="l" t="t" r="r" b="b"/>
              <a:pathLst>
                <a:path w="2812" h="2811" extrusionOk="0">
                  <a:moveTo>
                    <a:pt x="1408" y="0"/>
                  </a:moveTo>
                  <a:cubicBezTo>
                    <a:pt x="632" y="0"/>
                    <a:pt x="1" y="631"/>
                    <a:pt x="1" y="1407"/>
                  </a:cubicBezTo>
                  <a:cubicBezTo>
                    <a:pt x="1" y="2184"/>
                    <a:pt x="632" y="2811"/>
                    <a:pt x="1408" y="2811"/>
                  </a:cubicBezTo>
                  <a:cubicBezTo>
                    <a:pt x="2184" y="2811"/>
                    <a:pt x="2811" y="2184"/>
                    <a:pt x="2811" y="1407"/>
                  </a:cubicBezTo>
                  <a:cubicBezTo>
                    <a:pt x="2811" y="631"/>
                    <a:pt x="2184" y="0"/>
                    <a:pt x="1408"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9" name="Google Shape;939;p55"/>
            <p:cNvSpPr/>
            <p:nvPr/>
          </p:nvSpPr>
          <p:spPr>
            <a:xfrm>
              <a:off x="7945731" y="3709395"/>
              <a:ext cx="439581" cy="40"/>
            </a:xfrm>
            <a:custGeom>
              <a:avLst/>
              <a:gdLst/>
              <a:ahLst/>
              <a:cxnLst/>
              <a:rect l="l" t="t" r="r" b="b"/>
              <a:pathLst>
                <a:path w="10876" h="1" fill="none" extrusionOk="0">
                  <a:moveTo>
                    <a:pt x="1" y="0"/>
                  </a:moveTo>
                  <a:lnTo>
                    <a:pt x="10876" y="0"/>
                  </a:lnTo>
                </a:path>
              </a:pathLst>
            </a:custGeom>
            <a:solidFill>
              <a:schemeClr val="accent1"/>
            </a:solid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0" name="Google Shape;940;p55"/>
            <p:cNvSpPr/>
            <p:nvPr/>
          </p:nvSpPr>
          <p:spPr>
            <a:xfrm>
              <a:off x="7832158" y="3652693"/>
              <a:ext cx="113614" cy="113607"/>
            </a:xfrm>
            <a:custGeom>
              <a:avLst/>
              <a:gdLst/>
              <a:ahLst/>
              <a:cxnLst/>
              <a:rect l="l" t="t" r="r" b="b"/>
              <a:pathLst>
                <a:path w="2811" h="2811" extrusionOk="0">
                  <a:moveTo>
                    <a:pt x="1407" y="0"/>
                  </a:moveTo>
                  <a:cubicBezTo>
                    <a:pt x="631" y="0"/>
                    <a:pt x="0" y="627"/>
                    <a:pt x="0" y="1403"/>
                  </a:cubicBezTo>
                  <a:cubicBezTo>
                    <a:pt x="0" y="2180"/>
                    <a:pt x="631" y="2810"/>
                    <a:pt x="1407" y="2810"/>
                  </a:cubicBezTo>
                  <a:cubicBezTo>
                    <a:pt x="2184" y="2810"/>
                    <a:pt x="2811" y="2180"/>
                    <a:pt x="2811" y="1403"/>
                  </a:cubicBezTo>
                  <a:cubicBezTo>
                    <a:pt x="2811" y="627"/>
                    <a:pt x="2184" y="0"/>
                    <a:pt x="140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1" name="Google Shape;941;p55"/>
            <p:cNvSpPr/>
            <p:nvPr/>
          </p:nvSpPr>
          <p:spPr>
            <a:xfrm>
              <a:off x="8265191" y="3843856"/>
              <a:ext cx="113614" cy="113607"/>
            </a:xfrm>
            <a:custGeom>
              <a:avLst/>
              <a:gdLst/>
              <a:ahLst/>
              <a:cxnLst/>
              <a:rect l="l" t="t" r="r" b="b"/>
              <a:pathLst>
                <a:path w="2811" h="2811" extrusionOk="0">
                  <a:moveTo>
                    <a:pt x="1404" y="0"/>
                  </a:moveTo>
                  <a:cubicBezTo>
                    <a:pt x="628" y="0"/>
                    <a:pt x="1" y="627"/>
                    <a:pt x="1" y="1403"/>
                  </a:cubicBezTo>
                  <a:cubicBezTo>
                    <a:pt x="1" y="2180"/>
                    <a:pt x="628" y="2810"/>
                    <a:pt x="1404" y="2810"/>
                  </a:cubicBezTo>
                  <a:cubicBezTo>
                    <a:pt x="2180" y="2810"/>
                    <a:pt x="2811" y="2180"/>
                    <a:pt x="2811" y="1403"/>
                  </a:cubicBezTo>
                  <a:cubicBezTo>
                    <a:pt x="2811" y="627"/>
                    <a:pt x="2180" y="0"/>
                    <a:pt x="1404"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2" name="Google Shape;942;p55"/>
            <p:cNvSpPr/>
            <p:nvPr/>
          </p:nvSpPr>
          <p:spPr>
            <a:xfrm>
              <a:off x="7955027" y="4226020"/>
              <a:ext cx="113614" cy="113607"/>
            </a:xfrm>
            <a:custGeom>
              <a:avLst/>
              <a:gdLst/>
              <a:ahLst/>
              <a:cxnLst/>
              <a:rect l="l" t="t" r="r" b="b"/>
              <a:pathLst>
                <a:path w="2811" h="2811" extrusionOk="0">
                  <a:moveTo>
                    <a:pt x="1407" y="0"/>
                  </a:moveTo>
                  <a:cubicBezTo>
                    <a:pt x="631" y="0"/>
                    <a:pt x="0" y="631"/>
                    <a:pt x="0" y="1407"/>
                  </a:cubicBezTo>
                  <a:cubicBezTo>
                    <a:pt x="0" y="2184"/>
                    <a:pt x="815" y="2811"/>
                    <a:pt x="1407" y="2811"/>
                  </a:cubicBezTo>
                  <a:cubicBezTo>
                    <a:pt x="2184" y="2811"/>
                    <a:pt x="2811" y="2184"/>
                    <a:pt x="2811" y="1407"/>
                  </a:cubicBezTo>
                  <a:cubicBezTo>
                    <a:pt x="2811" y="631"/>
                    <a:pt x="2184" y="0"/>
                    <a:pt x="140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3" name="Google Shape;943;p55"/>
            <p:cNvSpPr/>
            <p:nvPr/>
          </p:nvSpPr>
          <p:spPr>
            <a:xfrm>
              <a:off x="7955027" y="4608346"/>
              <a:ext cx="113614" cy="113607"/>
            </a:xfrm>
            <a:custGeom>
              <a:avLst/>
              <a:gdLst/>
              <a:ahLst/>
              <a:cxnLst/>
              <a:rect l="l" t="t" r="r" b="b"/>
              <a:pathLst>
                <a:path w="2811" h="2811" extrusionOk="0">
                  <a:moveTo>
                    <a:pt x="1407" y="0"/>
                  </a:moveTo>
                  <a:cubicBezTo>
                    <a:pt x="631" y="0"/>
                    <a:pt x="0" y="631"/>
                    <a:pt x="0" y="1407"/>
                  </a:cubicBezTo>
                  <a:cubicBezTo>
                    <a:pt x="0" y="2184"/>
                    <a:pt x="631" y="2811"/>
                    <a:pt x="1407" y="2811"/>
                  </a:cubicBezTo>
                  <a:cubicBezTo>
                    <a:pt x="2184" y="2811"/>
                    <a:pt x="2811" y="2184"/>
                    <a:pt x="2811" y="1407"/>
                  </a:cubicBezTo>
                  <a:cubicBezTo>
                    <a:pt x="2811" y="631"/>
                    <a:pt x="2184" y="0"/>
                    <a:pt x="140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4" name="Google Shape;944;p55"/>
            <p:cNvSpPr/>
            <p:nvPr/>
          </p:nvSpPr>
          <p:spPr>
            <a:xfrm>
              <a:off x="7832158" y="4417183"/>
              <a:ext cx="113614" cy="113607"/>
            </a:xfrm>
            <a:custGeom>
              <a:avLst/>
              <a:gdLst/>
              <a:ahLst/>
              <a:cxnLst/>
              <a:rect l="l" t="t" r="r" b="b"/>
              <a:pathLst>
                <a:path w="2811" h="2811" extrusionOk="0">
                  <a:moveTo>
                    <a:pt x="1407" y="0"/>
                  </a:moveTo>
                  <a:cubicBezTo>
                    <a:pt x="631" y="0"/>
                    <a:pt x="0" y="631"/>
                    <a:pt x="0" y="1407"/>
                  </a:cubicBezTo>
                  <a:cubicBezTo>
                    <a:pt x="0" y="2184"/>
                    <a:pt x="631" y="2811"/>
                    <a:pt x="1407" y="2811"/>
                  </a:cubicBezTo>
                  <a:cubicBezTo>
                    <a:pt x="2184" y="2811"/>
                    <a:pt x="2811" y="2184"/>
                    <a:pt x="2811" y="1407"/>
                  </a:cubicBezTo>
                  <a:cubicBezTo>
                    <a:pt x="2811" y="631"/>
                    <a:pt x="2184" y="0"/>
                    <a:pt x="140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5" name="Google Shape;945;p55"/>
            <p:cNvSpPr/>
            <p:nvPr/>
          </p:nvSpPr>
          <p:spPr>
            <a:xfrm>
              <a:off x="8388060" y="3652693"/>
              <a:ext cx="113614" cy="113607"/>
            </a:xfrm>
            <a:custGeom>
              <a:avLst/>
              <a:gdLst/>
              <a:ahLst/>
              <a:cxnLst/>
              <a:rect l="l" t="t" r="r" b="b"/>
              <a:pathLst>
                <a:path w="2811" h="2811" extrusionOk="0">
                  <a:moveTo>
                    <a:pt x="1408" y="0"/>
                  </a:moveTo>
                  <a:cubicBezTo>
                    <a:pt x="631" y="0"/>
                    <a:pt x="0" y="627"/>
                    <a:pt x="0" y="1403"/>
                  </a:cubicBezTo>
                  <a:cubicBezTo>
                    <a:pt x="0" y="2180"/>
                    <a:pt x="631" y="2810"/>
                    <a:pt x="1408" y="2810"/>
                  </a:cubicBezTo>
                  <a:cubicBezTo>
                    <a:pt x="2184" y="2810"/>
                    <a:pt x="2811" y="2180"/>
                    <a:pt x="2811" y="1403"/>
                  </a:cubicBezTo>
                  <a:cubicBezTo>
                    <a:pt x="2811" y="627"/>
                    <a:pt x="2184" y="0"/>
                    <a:pt x="1408"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6" name="Google Shape;946;p55"/>
            <p:cNvSpPr/>
            <p:nvPr/>
          </p:nvSpPr>
          <p:spPr>
            <a:xfrm>
              <a:off x="8111564" y="4034857"/>
              <a:ext cx="113654" cy="113768"/>
            </a:xfrm>
            <a:custGeom>
              <a:avLst/>
              <a:gdLst/>
              <a:ahLst/>
              <a:cxnLst/>
              <a:rect l="l" t="t" r="r" b="b"/>
              <a:pathLst>
                <a:path w="2812" h="2815" extrusionOk="0">
                  <a:moveTo>
                    <a:pt x="1404" y="0"/>
                  </a:moveTo>
                  <a:cubicBezTo>
                    <a:pt x="628" y="0"/>
                    <a:pt x="1" y="631"/>
                    <a:pt x="1" y="1407"/>
                  </a:cubicBezTo>
                  <a:cubicBezTo>
                    <a:pt x="1" y="2184"/>
                    <a:pt x="628" y="2814"/>
                    <a:pt x="1404" y="2814"/>
                  </a:cubicBezTo>
                  <a:cubicBezTo>
                    <a:pt x="2180" y="2814"/>
                    <a:pt x="2811" y="2184"/>
                    <a:pt x="2811" y="1407"/>
                  </a:cubicBezTo>
                  <a:cubicBezTo>
                    <a:pt x="2811" y="631"/>
                    <a:pt x="2180" y="0"/>
                    <a:pt x="1404"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7" name="Google Shape;947;p55"/>
            <p:cNvSpPr/>
            <p:nvPr/>
          </p:nvSpPr>
          <p:spPr>
            <a:xfrm>
              <a:off x="8265191" y="3461530"/>
              <a:ext cx="113614" cy="113607"/>
            </a:xfrm>
            <a:custGeom>
              <a:avLst/>
              <a:gdLst/>
              <a:ahLst/>
              <a:cxnLst/>
              <a:rect l="l" t="t" r="r" b="b"/>
              <a:pathLst>
                <a:path w="2811" h="2811" extrusionOk="0">
                  <a:moveTo>
                    <a:pt x="1404" y="0"/>
                  </a:moveTo>
                  <a:cubicBezTo>
                    <a:pt x="628" y="0"/>
                    <a:pt x="1" y="627"/>
                    <a:pt x="1" y="1403"/>
                  </a:cubicBezTo>
                  <a:cubicBezTo>
                    <a:pt x="1" y="2180"/>
                    <a:pt x="628" y="2810"/>
                    <a:pt x="1404" y="2810"/>
                  </a:cubicBezTo>
                  <a:cubicBezTo>
                    <a:pt x="2180" y="2810"/>
                    <a:pt x="2811" y="2180"/>
                    <a:pt x="2811" y="1403"/>
                  </a:cubicBezTo>
                  <a:cubicBezTo>
                    <a:pt x="2811" y="627"/>
                    <a:pt x="2180" y="0"/>
                    <a:pt x="1404"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22"/>
        <p:cNvGrpSpPr/>
        <p:nvPr/>
      </p:nvGrpSpPr>
      <p:grpSpPr>
        <a:xfrm>
          <a:off x="0" y="0"/>
          <a:ext cx="0" cy="0"/>
          <a:chOff x="0" y="0"/>
          <a:chExt cx="0" cy="0"/>
        </a:xfrm>
      </p:grpSpPr>
      <p:sp>
        <p:nvSpPr>
          <p:cNvPr id="723" name="Google Shape;723;p43"/>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500"/>
              <a:buNone/>
            </a:pPr>
            <a:r>
              <a:rPr lang="en"/>
              <a:t>Data</a:t>
            </a:r>
            <a:endParaRPr/>
          </a:p>
        </p:txBody>
      </p:sp>
      <p:sp>
        <p:nvSpPr>
          <p:cNvPr id="724" name="Google Shape;724;p43"/>
          <p:cNvSpPr txBox="1">
            <a:spLocks noGrp="1"/>
          </p:cNvSpPr>
          <p:nvPr>
            <p:ph type="subTitle" idx="1"/>
          </p:nvPr>
        </p:nvSpPr>
        <p:spPr>
          <a:xfrm>
            <a:off x="1360043" y="1694451"/>
            <a:ext cx="7070700" cy="6429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SzPts val="1400"/>
              <a:buNone/>
            </a:pPr>
            <a:r>
              <a:rPr lang="en"/>
              <a:t>Contains the gene expression data of breast cancer patients</a:t>
            </a:r>
          </a:p>
          <a:p>
            <a:pPr marL="0" lvl="0" indent="0" algn="l" rtl="0">
              <a:lnSpc>
                <a:spcPct val="150000"/>
              </a:lnSpc>
              <a:spcBef>
                <a:spcPts val="0"/>
              </a:spcBef>
              <a:spcAft>
                <a:spcPts val="0"/>
              </a:spcAft>
              <a:buSzPts val="1400"/>
              <a:buNone/>
            </a:pPr>
            <a:r>
              <a:rPr lang="en"/>
              <a:t>969 samples &amp; 6888 features (protein encoding genes)</a:t>
            </a:r>
          </a:p>
          <a:p>
            <a:pPr marL="0" lvl="0" indent="0" algn="l" rtl="0">
              <a:lnSpc>
                <a:spcPct val="150000"/>
              </a:lnSpc>
              <a:spcBef>
                <a:spcPts val="0"/>
              </a:spcBef>
              <a:spcAft>
                <a:spcPts val="0"/>
              </a:spcAft>
              <a:buSzPts val="1400"/>
              <a:buNone/>
            </a:pPr>
            <a:endParaRPr lang="en-US"/>
          </a:p>
        </p:txBody>
      </p:sp>
      <p:sp>
        <p:nvSpPr>
          <p:cNvPr id="725" name="Google Shape;725;p43"/>
          <p:cNvSpPr txBox="1">
            <a:spLocks noGrp="1"/>
          </p:cNvSpPr>
          <p:nvPr>
            <p:ph type="subTitle" idx="4"/>
          </p:nvPr>
        </p:nvSpPr>
        <p:spPr>
          <a:xfrm>
            <a:off x="1360043" y="1211750"/>
            <a:ext cx="7070700" cy="5589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400"/>
              <a:buNone/>
            </a:pPr>
            <a:r>
              <a:rPr lang="en"/>
              <a:t>GEO_HG_PPI</a:t>
            </a:r>
            <a:endParaRPr/>
          </a:p>
        </p:txBody>
      </p:sp>
      <p:sp>
        <p:nvSpPr>
          <p:cNvPr id="726" name="Google Shape;726;p43"/>
          <p:cNvSpPr txBox="1"/>
          <p:nvPr/>
        </p:nvSpPr>
        <p:spPr>
          <a:xfrm>
            <a:off x="720000" y="1287950"/>
            <a:ext cx="639900" cy="5727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1" i="0" u="none" strike="noStrike" cap="none">
                <a:solidFill>
                  <a:srgbClr val="44E0CD"/>
                </a:solidFill>
                <a:latin typeface="Barlow"/>
                <a:ea typeface="Barlow"/>
                <a:cs typeface="Barlow"/>
                <a:sym typeface="Barlow"/>
              </a:rPr>
              <a:t>01</a:t>
            </a:r>
            <a:endParaRPr sz="3000" b="1" i="0" u="none" strike="noStrike" cap="none">
              <a:solidFill>
                <a:srgbClr val="44E0CD"/>
              </a:solidFill>
              <a:latin typeface="Barlow"/>
              <a:ea typeface="Barlow"/>
              <a:cs typeface="Barlow"/>
              <a:sym typeface="Barlow"/>
            </a:endParaRPr>
          </a:p>
        </p:txBody>
      </p:sp>
      <p:sp>
        <p:nvSpPr>
          <p:cNvPr id="727" name="Google Shape;727;p4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5</a:t>
            </a:fld>
            <a:endParaRPr/>
          </a:p>
        </p:txBody>
      </p:sp>
      <p:graphicFrame>
        <p:nvGraphicFramePr>
          <p:cNvPr id="728" name="Google Shape;728;p43"/>
          <p:cNvGraphicFramePr/>
          <p:nvPr>
            <p:extLst>
              <p:ext uri="{D42A27DB-BD31-4B8C-83A1-F6EECF244321}">
                <p14:modId xmlns:p14="http://schemas.microsoft.com/office/powerpoint/2010/main" xmlns="" val="4292628401"/>
              </p:ext>
            </p:extLst>
          </p:nvPr>
        </p:nvGraphicFramePr>
        <p:xfrm>
          <a:off x="2248713" y="2631488"/>
          <a:ext cx="4710300" cy="1859862"/>
        </p:xfrm>
        <a:graphic>
          <a:graphicData uri="http://schemas.openxmlformats.org/drawingml/2006/table">
            <a:tbl>
              <a:tblPr>
                <a:noFill/>
                <a:tableStyleId>{38B0826C-6A8E-4299-9A36-32B4BB30F035}</a:tableStyleId>
              </a:tblPr>
              <a:tblGrid>
                <a:gridCol w="1177575">
                  <a:extLst>
                    <a:ext uri="{9D8B030D-6E8A-4147-A177-3AD203B41FA5}">
                      <a16:colId xmlns:a16="http://schemas.microsoft.com/office/drawing/2014/main" xmlns="" val="20000"/>
                    </a:ext>
                  </a:extLst>
                </a:gridCol>
                <a:gridCol w="1177575">
                  <a:extLst>
                    <a:ext uri="{9D8B030D-6E8A-4147-A177-3AD203B41FA5}">
                      <a16:colId xmlns:a16="http://schemas.microsoft.com/office/drawing/2014/main" xmlns="" val="20001"/>
                    </a:ext>
                  </a:extLst>
                </a:gridCol>
                <a:gridCol w="1177575">
                  <a:extLst>
                    <a:ext uri="{9D8B030D-6E8A-4147-A177-3AD203B41FA5}">
                      <a16:colId xmlns:a16="http://schemas.microsoft.com/office/drawing/2014/main" xmlns="" val="20002"/>
                    </a:ext>
                  </a:extLst>
                </a:gridCol>
                <a:gridCol w="1177575">
                  <a:extLst>
                    <a:ext uri="{9D8B030D-6E8A-4147-A177-3AD203B41FA5}">
                      <a16:colId xmlns:a16="http://schemas.microsoft.com/office/drawing/2014/main" xmlns="" val="20003"/>
                    </a:ext>
                  </a:extLst>
                </a:gridCol>
              </a:tblGrid>
              <a:tr h="366675">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GSM615697</a:t>
                      </a:r>
                      <a:endParaRPr sz="1200"/>
                    </a:p>
                  </a:txBody>
                  <a:tcPr marL="91425" marR="91425" marT="91425" marB="91425">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   GSM177887</a:t>
                      </a:r>
                      <a:endParaRPr sz="1200">
                        <a:solidFill>
                          <a:schemeClr val="dk1"/>
                        </a:solidFill>
                        <a:latin typeface="Albert Sans"/>
                        <a:ea typeface="Albert Sans"/>
                        <a:cs typeface="Albert Sans"/>
                        <a:sym typeface="Albert Sans"/>
                      </a:endParaRPr>
                    </a:p>
                  </a:txBody>
                  <a:tcPr marL="91425" marR="91425" marT="91425" marB="91425">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a:t>
                      </a:r>
                      <a:endParaRPr sz="1200">
                        <a:solidFill>
                          <a:schemeClr val="dk1"/>
                        </a:solidFill>
                        <a:latin typeface="Albert Sans"/>
                        <a:ea typeface="Albert Sans"/>
                        <a:cs typeface="Albert Sans"/>
                        <a:sym typeface="Albert Sans"/>
                      </a:endParaRPr>
                    </a:p>
                  </a:txBody>
                  <a:tcPr marL="91425" marR="91425" marT="91425" marB="91425">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Probe</a:t>
                      </a:r>
                      <a:endParaRPr sz="1200">
                        <a:solidFill>
                          <a:schemeClr val="dk1"/>
                        </a:solidFill>
                        <a:latin typeface="Albert Sans"/>
                        <a:ea typeface="Albert Sans"/>
                        <a:cs typeface="Albert Sans"/>
                        <a:sym typeface="Albert Sans"/>
                      </a:endParaRPr>
                    </a:p>
                  </a:txBody>
                  <a:tcPr marL="91425" marR="91425" marT="91425" marB="91425">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xmlns="" val="10000"/>
                  </a:ext>
                </a:extLst>
              </a:tr>
              <a:tr h="366675">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13.56382858</a:t>
                      </a:r>
                      <a:endParaRPr sz="1200">
                        <a:solidFill>
                          <a:schemeClr val="dk1"/>
                        </a:solidFill>
                        <a:latin typeface="Albert Sans"/>
                        <a:ea typeface="Albert Sans"/>
                        <a:cs typeface="Albert Sans"/>
                        <a:sym typeface="Albert Sans"/>
                      </a:endParaRPr>
                    </a:p>
                  </a:txBody>
                  <a:tcPr marL="91425" marR="91425" marT="91425" marB="91425">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13.89274239</a:t>
                      </a:r>
                      <a:endParaRPr sz="1200">
                        <a:solidFill>
                          <a:schemeClr val="dk1"/>
                        </a:solidFill>
                        <a:latin typeface="Albert Sans"/>
                        <a:ea typeface="Albert Sans"/>
                        <a:cs typeface="Albert Sans"/>
                        <a:sym typeface="Albert Sans"/>
                      </a:endParaRPr>
                    </a:p>
                  </a:txBody>
                  <a:tcPr marL="91425" marR="91425" marT="91425" marB="91425">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endParaRPr sz="1200">
                        <a:solidFill>
                          <a:schemeClr val="dk1"/>
                        </a:solidFill>
                        <a:latin typeface="Albert Sans"/>
                        <a:ea typeface="Albert Sans"/>
                        <a:cs typeface="Albert Sans"/>
                        <a:sym typeface="Albert Sans"/>
                      </a:endParaRPr>
                    </a:p>
                  </a:txBody>
                  <a:tcPr marL="91425" marR="91425" marT="91425" marB="91425">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RPL41</a:t>
                      </a:r>
                      <a:endParaRPr sz="1200">
                        <a:solidFill>
                          <a:schemeClr val="dk1"/>
                        </a:solidFill>
                        <a:latin typeface="Albert Sans"/>
                        <a:ea typeface="Albert Sans"/>
                        <a:cs typeface="Albert Sans"/>
                        <a:sym typeface="Albert Sans"/>
                      </a:endParaRPr>
                    </a:p>
                  </a:txBody>
                  <a:tcPr marL="91425" marR="91425" marT="91425" marB="91425">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xmlns="" val="10001"/>
                  </a:ext>
                </a:extLst>
              </a:tr>
              <a:tr h="366675">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13.32145179</a:t>
                      </a:r>
                      <a:endParaRPr sz="1200">
                        <a:solidFill>
                          <a:schemeClr val="dk1"/>
                        </a:solidFill>
                        <a:latin typeface="Albert Sans"/>
                        <a:ea typeface="Albert Sans"/>
                        <a:cs typeface="Albert Sans"/>
                        <a:sym typeface="Albert Sans"/>
                      </a:endParaRPr>
                    </a:p>
                  </a:txBody>
                  <a:tcPr marL="91425" marR="91425" marT="91425" marB="91425">
                    <a:lnL w="9525" cap="flat" cmpd="sng">
                      <a:solidFill>
                        <a:schemeClr val="lt2"/>
                      </a:solidFill>
                      <a:prstDash val="dot"/>
                      <a:round/>
                      <a:headEnd type="none" w="sm" len="sm"/>
                      <a:tailEnd type="none" w="sm" len="sm"/>
                    </a:lnL>
                    <a:lnR w="9525" cap="flat" cmpd="sng">
                      <a:solidFill>
                        <a:schemeClr val="lt2"/>
                      </a:solidFill>
                      <a:prstDash val="dot"/>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dot"/>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14.02797291</a:t>
                      </a:r>
                      <a:endParaRPr sz="1200">
                        <a:solidFill>
                          <a:schemeClr val="dk1"/>
                        </a:solidFill>
                        <a:latin typeface="Albert Sans"/>
                        <a:ea typeface="Albert Sans"/>
                        <a:cs typeface="Albert Sans"/>
                        <a:sym typeface="Albert Sans"/>
                      </a:endParaRPr>
                    </a:p>
                  </a:txBody>
                  <a:tcPr marL="91425" marR="91425" marT="91425" marB="91425">
                    <a:lnL w="9525" cap="flat" cmpd="sng">
                      <a:solidFill>
                        <a:schemeClr val="lt2"/>
                      </a:solidFill>
                      <a:prstDash val="dot"/>
                      <a:round/>
                      <a:headEnd type="none" w="sm" len="sm"/>
                      <a:tailEnd type="none" w="sm" len="sm"/>
                    </a:lnL>
                    <a:lnR w="9525" cap="flat" cmpd="sng">
                      <a:solidFill>
                        <a:schemeClr val="lt2"/>
                      </a:solidFill>
                      <a:prstDash val="dot"/>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dot"/>
                      <a:round/>
                      <a:headEnd type="none" w="sm" len="sm"/>
                      <a:tailEnd type="none" w="sm" len="sm"/>
                    </a:lnB>
                  </a:tcPr>
                </a:tc>
                <a:tc>
                  <a:txBody>
                    <a:bodyPr/>
                    <a:lstStyle/>
                    <a:p>
                      <a:pPr marL="0" lvl="0" indent="0" algn="ctr" rtl="0">
                        <a:spcBef>
                          <a:spcPts val="0"/>
                        </a:spcBef>
                        <a:spcAft>
                          <a:spcPts val="0"/>
                        </a:spcAft>
                        <a:buNone/>
                      </a:pPr>
                      <a:endParaRPr sz="1200">
                        <a:solidFill>
                          <a:schemeClr val="dk1"/>
                        </a:solidFill>
                        <a:latin typeface="Albert Sans"/>
                        <a:ea typeface="Albert Sans"/>
                        <a:cs typeface="Albert Sans"/>
                        <a:sym typeface="Albert Sans"/>
                      </a:endParaRPr>
                    </a:p>
                  </a:txBody>
                  <a:tcPr marL="91425" marR="91425" marT="91425" marB="91425">
                    <a:lnL w="9525" cap="flat" cmpd="sng">
                      <a:solidFill>
                        <a:schemeClr val="lt2"/>
                      </a:solidFill>
                      <a:prstDash val="dot"/>
                      <a:round/>
                      <a:headEnd type="none" w="sm" len="sm"/>
                      <a:tailEnd type="none" w="sm" len="sm"/>
                    </a:lnL>
                    <a:lnR w="9525" cap="flat" cmpd="sng">
                      <a:solidFill>
                        <a:schemeClr val="lt2"/>
                      </a:solidFill>
                      <a:prstDash val="dot"/>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dot"/>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EEF1A1</a:t>
                      </a:r>
                      <a:endParaRPr sz="1200">
                        <a:solidFill>
                          <a:schemeClr val="dk1"/>
                        </a:solidFill>
                        <a:latin typeface="Albert Sans"/>
                        <a:ea typeface="Albert Sans"/>
                        <a:cs typeface="Albert Sans"/>
                        <a:sym typeface="Albert Sans"/>
                      </a:endParaRPr>
                    </a:p>
                  </a:txBody>
                  <a:tcPr marL="91425" marR="91425" marT="91425" marB="91425">
                    <a:lnL w="9525" cap="flat" cmpd="sng">
                      <a:solidFill>
                        <a:schemeClr val="lt2"/>
                      </a:solidFill>
                      <a:prstDash val="dot"/>
                      <a:round/>
                      <a:headEnd type="none" w="sm" len="sm"/>
                      <a:tailEnd type="none" w="sm" len="sm"/>
                    </a:lnL>
                    <a:lnR w="9525" cap="flat" cmpd="sng">
                      <a:solidFill>
                        <a:schemeClr val="lt2"/>
                      </a:solidFill>
                      <a:prstDash val="dot"/>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dot"/>
                      <a:round/>
                      <a:headEnd type="none" w="sm" len="sm"/>
                      <a:tailEnd type="none" w="sm" len="sm"/>
                    </a:lnB>
                  </a:tcPr>
                </a:tc>
                <a:extLst>
                  <a:ext uri="{0D108BD9-81ED-4DB2-BD59-A6C34878D82A}">
                    <a16:rowId xmlns:a16="http://schemas.microsoft.com/office/drawing/2014/main" xmlns="" val="10002"/>
                  </a:ext>
                </a:extLst>
              </a:tr>
              <a:tr h="366675">
                <a:tc>
                  <a:txBody>
                    <a:bodyPr/>
                    <a:lstStyle/>
                    <a:p>
                      <a:pPr marL="0" lvl="0" indent="0" algn="ctr" rtl="0">
                        <a:spcBef>
                          <a:spcPts val="0"/>
                        </a:spcBef>
                        <a:spcAft>
                          <a:spcPts val="0"/>
                        </a:spcAft>
                        <a:buNone/>
                      </a:pPr>
                      <a:endParaRPr sz="1200">
                        <a:solidFill>
                          <a:schemeClr val="dk1"/>
                        </a:solidFill>
                        <a:latin typeface="Albert Sans"/>
                        <a:ea typeface="Albert Sans"/>
                        <a:cs typeface="Albert Sans"/>
                        <a:sym typeface="Albert Sans"/>
                      </a:endParaRPr>
                    </a:p>
                  </a:txBody>
                  <a:tcPr marL="91425" marR="91425" marT="91425" marB="91425">
                    <a:lnL w="9525" cap="flat" cmpd="sng">
                      <a:solidFill>
                        <a:schemeClr val="lt2"/>
                      </a:solidFill>
                      <a:prstDash val="dot"/>
                      <a:round/>
                      <a:headEnd type="none" w="sm" len="sm"/>
                      <a:tailEnd type="none" w="sm" len="sm"/>
                    </a:lnL>
                    <a:lnR w="9525" cap="flat" cmpd="sng">
                      <a:solidFill>
                        <a:schemeClr val="lt2"/>
                      </a:solidFill>
                      <a:prstDash val="dot"/>
                      <a:round/>
                      <a:headEnd type="none" w="sm" len="sm"/>
                      <a:tailEnd type="none" w="sm" len="sm"/>
                    </a:lnR>
                    <a:lnT w="9525" cap="flat" cmpd="sng">
                      <a:solidFill>
                        <a:schemeClr val="lt2"/>
                      </a:solidFill>
                      <a:prstDash val="dot"/>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endParaRPr sz="1200">
                        <a:solidFill>
                          <a:schemeClr val="dk1"/>
                        </a:solidFill>
                        <a:latin typeface="Albert Sans"/>
                        <a:ea typeface="Albert Sans"/>
                        <a:cs typeface="Albert Sans"/>
                        <a:sym typeface="Albert Sans"/>
                      </a:endParaRPr>
                    </a:p>
                  </a:txBody>
                  <a:tcPr marL="91425" marR="91425" marT="91425" marB="91425">
                    <a:lnL w="9525" cap="flat" cmpd="sng">
                      <a:solidFill>
                        <a:schemeClr val="lt2"/>
                      </a:solidFill>
                      <a:prstDash val="dot"/>
                      <a:round/>
                      <a:headEnd type="none" w="sm" len="sm"/>
                      <a:tailEnd type="none" w="sm" len="sm"/>
                    </a:lnL>
                    <a:lnR w="9525" cap="flat" cmpd="sng">
                      <a:solidFill>
                        <a:schemeClr val="lt2"/>
                      </a:solidFill>
                      <a:prstDash val="dot"/>
                      <a:round/>
                      <a:headEnd type="none" w="sm" len="sm"/>
                      <a:tailEnd type="none" w="sm" len="sm"/>
                    </a:lnR>
                    <a:lnT w="9525" cap="flat" cmpd="sng">
                      <a:solidFill>
                        <a:schemeClr val="lt2"/>
                      </a:solidFill>
                      <a:prstDash val="dot"/>
                      <a:round/>
                      <a:headEnd type="none" w="sm" len="sm"/>
                      <a:tailEnd type="none" w="sm" len="sm"/>
                    </a:lnT>
                    <a:lnB w="9525" cap="flat" cmpd="sng">
                      <a:solidFill>
                        <a:schemeClr val="lt2"/>
                      </a:solidFill>
                      <a:prstDash val="dot"/>
                      <a:round/>
                      <a:headEnd type="none" w="sm" len="sm"/>
                      <a:tailEnd type="none" w="sm" len="sm"/>
                    </a:lnB>
                  </a:tcPr>
                </a:tc>
                <a:tc>
                  <a:txBody>
                    <a:bodyPr/>
                    <a:lstStyle/>
                    <a:p>
                      <a:pPr marL="0" lvl="0" indent="0" algn="ctr" rtl="0">
                        <a:spcBef>
                          <a:spcPts val="0"/>
                        </a:spcBef>
                        <a:spcAft>
                          <a:spcPts val="0"/>
                        </a:spcAft>
                        <a:buNone/>
                      </a:pPr>
                      <a:endParaRPr sz="1200">
                        <a:solidFill>
                          <a:schemeClr val="dk1"/>
                        </a:solidFill>
                        <a:latin typeface="Albert Sans"/>
                        <a:ea typeface="Albert Sans"/>
                        <a:cs typeface="Albert Sans"/>
                        <a:sym typeface="Albert Sans"/>
                      </a:endParaRPr>
                    </a:p>
                  </a:txBody>
                  <a:tcPr marL="91425" marR="91425" marT="91425" marB="91425">
                    <a:lnL w="9525" cap="flat" cmpd="sng">
                      <a:solidFill>
                        <a:schemeClr val="lt2"/>
                      </a:solidFill>
                      <a:prstDash val="dot"/>
                      <a:round/>
                      <a:headEnd type="none" w="sm" len="sm"/>
                      <a:tailEnd type="none" w="sm" len="sm"/>
                    </a:lnL>
                    <a:lnR w="9525" cap="flat" cmpd="sng">
                      <a:solidFill>
                        <a:schemeClr val="lt2"/>
                      </a:solidFill>
                      <a:prstDash val="dot"/>
                      <a:round/>
                      <a:headEnd type="none" w="sm" len="sm"/>
                      <a:tailEnd type="none" w="sm" len="sm"/>
                    </a:lnR>
                    <a:lnT w="9525" cap="flat" cmpd="sng">
                      <a:solidFill>
                        <a:schemeClr val="lt2"/>
                      </a:solidFill>
                      <a:prstDash val="dot"/>
                      <a:round/>
                      <a:headEnd type="none" w="sm" len="sm"/>
                      <a:tailEnd type="none" w="sm" len="sm"/>
                    </a:lnT>
                    <a:lnB w="9525" cap="flat" cmpd="sng">
                      <a:solidFill>
                        <a:schemeClr val="lt2"/>
                      </a:solidFill>
                      <a:prstDash val="dot"/>
                      <a:round/>
                      <a:headEnd type="none" w="sm" len="sm"/>
                      <a:tailEnd type="none" w="sm" len="sm"/>
                    </a:lnB>
                  </a:tcPr>
                </a:tc>
                <a:tc>
                  <a:txBody>
                    <a:bodyPr/>
                    <a:lstStyle/>
                    <a:p>
                      <a:pPr marL="0" lvl="0" indent="0" algn="ctr" rtl="0">
                        <a:spcBef>
                          <a:spcPts val="0"/>
                        </a:spcBef>
                        <a:spcAft>
                          <a:spcPts val="0"/>
                        </a:spcAft>
                        <a:buNone/>
                      </a:pPr>
                      <a:endParaRPr sz="1200">
                        <a:solidFill>
                          <a:schemeClr val="dk1"/>
                        </a:solidFill>
                        <a:latin typeface="Albert Sans"/>
                        <a:ea typeface="Albert Sans"/>
                        <a:cs typeface="Albert Sans"/>
                        <a:sym typeface="Albert Sans"/>
                      </a:endParaRPr>
                    </a:p>
                  </a:txBody>
                  <a:tcPr marL="91425" marR="91425" marT="91425" marB="91425">
                    <a:lnL w="9525" cap="flat" cmpd="sng">
                      <a:solidFill>
                        <a:schemeClr val="lt2"/>
                      </a:solidFill>
                      <a:prstDash val="dot"/>
                      <a:round/>
                      <a:headEnd type="none" w="sm" len="sm"/>
                      <a:tailEnd type="none" w="sm" len="sm"/>
                    </a:lnL>
                    <a:lnR w="9525" cap="flat" cmpd="sng">
                      <a:solidFill>
                        <a:schemeClr val="lt2"/>
                      </a:solidFill>
                      <a:prstDash val="dot"/>
                      <a:round/>
                      <a:headEnd type="none" w="sm" len="sm"/>
                      <a:tailEnd type="none" w="sm" len="sm"/>
                    </a:lnR>
                    <a:lnT w="9525" cap="flat" cmpd="sng">
                      <a:solidFill>
                        <a:schemeClr val="lt2"/>
                      </a:solidFill>
                      <a:prstDash val="dot"/>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xmlns="" val="10003"/>
                  </a:ext>
                </a:extLst>
              </a:tr>
              <a:tr h="366675">
                <a:tc>
                  <a:txBody>
                    <a:bodyPr/>
                    <a:lstStyle/>
                    <a:p>
                      <a:pPr marL="0" lvl="0" indent="0" algn="ctr" rtl="0">
                        <a:lnSpc>
                          <a:spcPct val="115000"/>
                        </a:lnSpc>
                        <a:spcBef>
                          <a:spcPts val="0"/>
                        </a:spcBef>
                        <a:spcAft>
                          <a:spcPts val="0"/>
                        </a:spcAft>
                        <a:buNone/>
                      </a:pPr>
                      <a:r>
                        <a:rPr lang="en" sz="1200">
                          <a:solidFill>
                            <a:schemeClr val="dk1"/>
                          </a:solidFill>
                          <a:latin typeface="Albert Sans"/>
                          <a:ea typeface="Albert Sans"/>
                          <a:cs typeface="Albert Sans"/>
                          <a:sym typeface="Albert Sans"/>
                        </a:rPr>
                        <a:t>6.074499</a:t>
                      </a:r>
                      <a:endParaRPr sz="1200">
                        <a:solidFill>
                          <a:schemeClr val="dk1"/>
                        </a:solidFill>
                        <a:latin typeface="Albert Sans"/>
                        <a:ea typeface="Albert Sans"/>
                        <a:cs typeface="Albert Sans"/>
                        <a:sym typeface="Albert Sans"/>
                      </a:endParaRPr>
                    </a:p>
                  </a:txBody>
                  <a:tcPr marL="91425" marR="91425" marT="91425" marB="91425">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5.946836433</a:t>
                      </a:r>
                      <a:endParaRPr sz="1200">
                        <a:solidFill>
                          <a:schemeClr val="dk1"/>
                        </a:solidFill>
                        <a:latin typeface="Albert Sans"/>
                        <a:ea typeface="Albert Sans"/>
                        <a:cs typeface="Albert Sans"/>
                        <a:sym typeface="Albert Sans"/>
                      </a:endParaRPr>
                    </a:p>
                  </a:txBody>
                  <a:tcPr marL="91425" marR="91425" marT="91425" marB="91425">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dot"/>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endParaRPr sz="1200">
                        <a:solidFill>
                          <a:schemeClr val="dk1"/>
                        </a:solidFill>
                        <a:latin typeface="Albert Sans"/>
                        <a:ea typeface="Albert Sans"/>
                        <a:cs typeface="Albert Sans"/>
                        <a:sym typeface="Albert Sans"/>
                      </a:endParaRPr>
                    </a:p>
                  </a:txBody>
                  <a:tcPr marL="91425" marR="91425" marT="91425" marB="91425">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dot"/>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MSTN</a:t>
                      </a:r>
                      <a:endParaRPr sz="1200">
                        <a:solidFill>
                          <a:schemeClr val="dk1"/>
                        </a:solidFill>
                        <a:latin typeface="Albert Sans"/>
                        <a:ea typeface="Albert Sans"/>
                        <a:cs typeface="Albert Sans"/>
                        <a:sym typeface="Albert Sans"/>
                      </a:endParaRPr>
                    </a:p>
                  </a:txBody>
                  <a:tcPr marL="91425" marR="91425" marT="91425" marB="91425">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xmlns="" val="10004"/>
                  </a:ext>
                </a:extLst>
              </a:tr>
            </a:tbl>
          </a:graphicData>
        </a:graphic>
      </p:graphicFrame>
      <p:cxnSp>
        <p:nvCxnSpPr>
          <p:cNvPr id="729" name="Google Shape;729;p43"/>
          <p:cNvCxnSpPr/>
          <p:nvPr/>
        </p:nvCxnSpPr>
        <p:spPr>
          <a:xfrm rot="10800000">
            <a:off x="1787663" y="2799138"/>
            <a:ext cx="581100" cy="0"/>
          </a:xfrm>
          <a:prstGeom prst="straightConnector1">
            <a:avLst/>
          </a:prstGeom>
          <a:noFill/>
          <a:ln w="28575" cap="flat" cmpd="sng">
            <a:solidFill>
              <a:schemeClr val="lt2"/>
            </a:solidFill>
            <a:prstDash val="solid"/>
            <a:round/>
            <a:headEnd type="oval" w="med" len="med"/>
            <a:tailEnd type="oval" w="med" len="med"/>
          </a:ln>
        </p:spPr>
      </p:cxnSp>
      <p:sp>
        <p:nvSpPr>
          <p:cNvPr id="730" name="Google Shape;730;p43"/>
          <p:cNvSpPr txBox="1"/>
          <p:nvPr/>
        </p:nvSpPr>
        <p:spPr>
          <a:xfrm>
            <a:off x="1079662" y="2602338"/>
            <a:ext cx="708000" cy="39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Albert Sans"/>
                <a:ea typeface="Albert Sans"/>
                <a:cs typeface="Albert Sans"/>
                <a:sym typeface="Albert Sans"/>
              </a:rPr>
              <a:t>Patient</a:t>
            </a:r>
            <a:endParaRPr>
              <a:latin typeface="Albert Sans"/>
              <a:ea typeface="Albert Sans"/>
              <a:cs typeface="Albert Sans"/>
              <a:sym typeface="Albert Sans"/>
            </a:endParaRPr>
          </a:p>
        </p:txBody>
      </p:sp>
      <p:sp>
        <p:nvSpPr>
          <p:cNvPr id="731" name="Google Shape;731;p43"/>
          <p:cNvSpPr txBox="1"/>
          <p:nvPr/>
        </p:nvSpPr>
        <p:spPr>
          <a:xfrm>
            <a:off x="2216850" y="4681725"/>
            <a:ext cx="4710300" cy="269400"/>
          </a:xfrm>
          <a:prstGeom prst="rect">
            <a:avLst/>
          </a:prstGeom>
          <a:noFill/>
          <a:ln>
            <a:noFill/>
          </a:ln>
        </p:spPr>
        <p:txBody>
          <a:bodyPr spcFirstLastPara="1" wrap="square" lIns="91425" tIns="91425" rIns="91425" bIns="91425" anchor="t" anchorCtr="0">
            <a:noAutofit/>
          </a:bodyPr>
          <a:lstStyle/>
          <a:p>
            <a:pPr algn="ctr"/>
            <a:r>
              <a:rPr lang="en-US" sz="800">
                <a:solidFill>
                  <a:schemeClr val="hlink"/>
                </a:solidFill>
                <a:latin typeface="Albert Sans"/>
                <a:ea typeface="Albert Sans"/>
                <a:cs typeface="Albert Sans"/>
                <a:sym typeface="Albert Sans"/>
                <a:hlinkClick r:id="rId3"/>
              </a:rPr>
              <a:t>https://owncloud.gwdg.de/index.php/s/l2zzOtscXAwS8de</a:t>
            </a:r>
            <a:endParaRPr lang="en-US" sz="800">
              <a:solidFill>
                <a:schemeClr val="dk1"/>
              </a:solidFill>
              <a:latin typeface="Albert Sans"/>
              <a:ea typeface="Albert Sans"/>
              <a:cs typeface="Albert Sans"/>
              <a:sym typeface="Albert Sans"/>
            </a:endParaRPr>
          </a:p>
          <a:p>
            <a:pPr marL="0" lvl="0" indent="0" algn="ctr" rtl="0">
              <a:spcBef>
                <a:spcPts val="0"/>
              </a:spcBef>
              <a:spcAft>
                <a:spcPts val="0"/>
              </a:spcAft>
              <a:buNone/>
            </a:pPr>
            <a:endParaRPr sz="800">
              <a:solidFill>
                <a:schemeClr val="dk1"/>
              </a:solidFill>
              <a:latin typeface="Albert Sans"/>
              <a:ea typeface="Albert Sans"/>
              <a:cs typeface="Albert Sans"/>
              <a:sym typeface="Albert Sans"/>
            </a:endParaRPr>
          </a:p>
        </p:txBody>
      </p:sp>
      <p:sp>
        <p:nvSpPr>
          <p:cNvPr id="732" name="Google Shape;732;p43"/>
          <p:cNvSpPr txBox="1"/>
          <p:nvPr/>
        </p:nvSpPr>
        <p:spPr>
          <a:xfrm>
            <a:off x="7509683" y="3552520"/>
            <a:ext cx="991200" cy="393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chemeClr val="dk1"/>
                </a:solidFill>
                <a:latin typeface="Albert Sans"/>
                <a:ea typeface="Albert Sans"/>
                <a:cs typeface="Albert Sans"/>
                <a:sym typeface="Albert Sans"/>
              </a:rPr>
              <a:t>Protein coding Gene</a:t>
            </a:r>
            <a:endParaRPr>
              <a:latin typeface="Albert Sans"/>
              <a:ea typeface="Albert Sans"/>
              <a:cs typeface="Albert Sans"/>
              <a:sym typeface="Albert Sans"/>
            </a:endParaRPr>
          </a:p>
        </p:txBody>
      </p:sp>
      <p:grpSp>
        <p:nvGrpSpPr>
          <p:cNvPr id="733" name="Google Shape;733;p43"/>
          <p:cNvGrpSpPr/>
          <p:nvPr/>
        </p:nvGrpSpPr>
        <p:grpSpPr>
          <a:xfrm rot="10800000">
            <a:off x="7068186" y="3197079"/>
            <a:ext cx="441497" cy="1105709"/>
            <a:chOff x="7414641" y="3383513"/>
            <a:chExt cx="175650" cy="524754"/>
          </a:xfrm>
        </p:grpSpPr>
        <p:sp>
          <p:nvSpPr>
            <p:cNvPr id="734" name="Google Shape;734;p43"/>
            <p:cNvSpPr/>
            <p:nvPr/>
          </p:nvSpPr>
          <p:spPr>
            <a:xfrm>
              <a:off x="7424542" y="3645742"/>
              <a:ext cx="152427" cy="245206"/>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solidFill>
              <a:schemeClr val="lt2"/>
            </a:solidFill>
            <a:ln w="9525" cap="rnd" cmpd="sng">
              <a:solidFill>
                <a:schemeClr val="lt2"/>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5" name="Google Shape;735;p43"/>
            <p:cNvSpPr/>
            <p:nvPr/>
          </p:nvSpPr>
          <p:spPr>
            <a:xfrm>
              <a:off x="7424542" y="3400975"/>
              <a:ext cx="152427" cy="245206"/>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solidFill>
              <a:schemeClr val="lt2"/>
            </a:solidFill>
            <a:ln w="9525" cap="rnd" cmpd="sng">
              <a:solidFill>
                <a:schemeClr val="lt2"/>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6" name="Google Shape;736;p43"/>
            <p:cNvSpPr/>
            <p:nvPr/>
          </p:nvSpPr>
          <p:spPr>
            <a:xfrm>
              <a:off x="7414641" y="3627352"/>
              <a:ext cx="36996" cy="36996"/>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7" name="Google Shape;737;p43"/>
            <p:cNvSpPr/>
            <p:nvPr/>
          </p:nvSpPr>
          <p:spPr>
            <a:xfrm>
              <a:off x="7564209" y="3873379"/>
              <a:ext cx="26082" cy="3488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8" name="Google Shape;738;p43"/>
            <p:cNvSpPr/>
            <p:nvPr/>
          </p:nvSpPr>
          <p:spPr>
            <a:xfrm>
              <a:off x="7564209" y="3383513"/>
              <a:ext cx="26082" cy="35015"/>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951"/>
        <p:cNvGrpSpPr/>
        <p:nvPr/>
      </p:nvGrpSpPr>
      <p:grpSpPr>
        <a:xfrm>
          <a:off x="0" y="0"/>
          <a:ext cx="0" cy="0"/>
          <a:chOff x="0" y="0"/>
          <a:chExt cx="0" cy="0"/>
        </a:xfrm>
      </p:grpSpPr>
      <p:sp>
        <p:nvSpPr>
          <p:cNvPr id="952" name="Google Shape;952;p56"/>
          <p:cNvSpPr txBox="1">
            <a:spLocks noGrp="1"/>
          </p:cNvSpPr>
          <p:nvPr>
            <p:ph type="title"/>
          </p:nvPr>
        </p:nvSpPr>
        <p:spPr>
          <a:xfrm>
            <a:off x="1768550" y="1307100"/>
            <a:ext cx="5607000" cy="2529300"/>
          </a:xfrm>
          <a:prstGeom prst="rect">
            <a:avLst/>
          </a:prstGeom>
          <a:noFill/>
          <a:ln>
            <a:noFill/>
          </a:ln>
        </p:spPr>
        <p:txBody>
          <a:bodyPr spcFirstLastPara="1" wrap="square" lIns="91425" tIns="91425" rIns="91425" bIns="91425" anchor="ctr" anchorCtr="0">
            <a:noAutofit/>
          </a:bodyPr>
          <a:lstStyle/>
          <a:p>
            <a:pPr marL="0" lvl="0" indent="0" algn="ctr" rtl="0">
              <a:lnSpc>
                <a:spcPct val="80000"/>
              </a:lnSpc>
              <a:spcBef>
                <a:spcPts val="0"/>
              </a:spcBef>
              <a:spcAft>
                <a:spcPts val="0"/>
              </a:spcAft>
              <a:buSzPts val="4800"/>
              <a:buNone/>
            </a:pPr>
            <a:r>
              <a:rPr lang="en"/>
              <a:t>Thank You</a:t>
            </a:r>
            <a:endParaRPr/>
          </a:p>
        </p:txBody>
      </p:sp>
      <p:grpSp>
        <p:nvGrpSpPr>
          <p:cNvPr id="953" name="Google Shape;953;p56"/>
          <p:cNvGrpSpPr/>
          <p:nvPr/>
        </p:nvGrpSpPr>
        <p:grpSpPr>
          <a:xfrm>
            <a:off x="816458" y="3141655"/>
            <a:ext cx="669516" cy="1260423"/>
            <a:chOff x="7832158" y="3461530"/>
            <a:chExt cx="669516" cy="1260423"/>
          </a:xfrm>
        </p:grpSpPr>
        <p:sp>
          <p:nvSpPr>
            <p:cNvPr id="954" name="Google Shape;954;p56"/>
            <p:cNvSpPr/>
            <p:nvPr/>
          </p:nvSpPr>
          <p:spPr>
            <a:xfrm>
              <a:off x="8068600" y="3518232"/>
              <a:ext cx="193842" cy="40"/>
            </a:xfrm>
            <a:custGeom>
              <a:avLst/>
              <a:gdLst/>
              <a:ahLst/>
              <a:cxnLst/>
              <a:rect l="l" t="t" r="r" b="b"/>
              <a:pathLst>
                <a:path w="4796" h="1" fill="none" extrusionOk="0">
                  <a:moveTo>
                    <a:pt x="1" y="0"/>
                  </a:moveTo>
                  <a:lnTo>
                    <a:pt x="4796" y="0"/>
                  </a:lnTo>
                </a:path>
              </a:pathLst>
            </a:custGeom>
            <a:solidFill>
              <a:schemeClr val="accent1"/>
            </a:solid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5" name="Google Shape;955;p56"/>
            <p:cNvSpPr/>
            <p:nvPr/>
          </p:nvSpPr>
          <p:spPr>
            <a:xfrm>
              <a:off x="7955027" y="3461530"/>
              <a:ext cx="113614" cy="113607"/>
            </a:xfrm>
            <a:custGeom>
              <a:avLst/>
              <a:gdLst/>
              <a:ahLst/>
              <a:cxnLst/>
              <a:rect l="l" t="t" r="r" b="b"/>
              <a:pathLst>
                <a:path w="2811" h="2811" extrusionOk="0">
                  <a:moveTo>
                    <a:pt x="1407" y="0"/>
                  </a:moveTo>
                  <a:cubicBezTo>
                    <a:pt x="631" y="0"/>
                    <a:pt x="0" y="627"/>
                    <a:pt x="0" y="1403"/>
                  </a:cubicBezTo>
                  <a:cubicBezTo>
                    <a:pt x="0" y="2180"/>
                    <a:pt x="631" y="2810"/>
                    <a:pt x="1407" y="2810"/>
                  </a:cubicBezTo>
                  <a:cubicBezTo>
                    <a:pt x="2184" y="2810"/>
                    <a:pt x="2811" y="2180"/>
                    <a:pt x="2811" y="1403"/>
                  </a:cubicBezTo>
                  <a:cubicBezTo>
                    <a:pt x="2811" y="627"/>
                    <a:pt x="2184" y="0"/>
                    <a:pt x="140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6" name="Google Shape;956;p56"/>
            <p:cNvSpPr/>
            <p:nvPr/>
          </p:nvSpPr>
          <p:spPr>
            <a:xfrm>
              <a:off x="8068600" y="3900558"/>
              <a:ext cx="193842" cy="40"/>
            </a:xfrm>
            <a:custGeom>
              <a:avLst/>
              <a:gdLst/>
              <a:ahLst/>
              <a:cxnLst/>
              <a:rect l="l" t="t" r="r" b="b"/>
              <a:pathLst>
                <a:path w="4796" h="1" fill="none" extrusionOk="0">
                  <a:moveTo>
                    <a:pt x="1" y="0"/>
                  </a:moveTo>
                  <a:lnTo>
                    <a:pt x="4796" y="0"/>
                  </a:lnTo>
                </a:path>
              </a:pathLst>
            </a:custGeom>
            <a:solidFill>
              <a:schemeClr val="accent1"/>
            </a:solid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7" name="Google Shape;957;p56"/>
            <p:cNvSpPr/>
            <p:nvPr/>
          </p:nvSpPr>
          <p:spPr>
            <a:xfrm>
              <a:off x="7955027" y="3843856"/>
              <a:ext cx="113614" cy="113607"/>
            </a:xfrm>
            <a:custGeom>
              <a:avLst/>
              <a:gdLst/>
              <a:ahLst/>
              <a:cxnLst/>
              <a:rect l="l" t="t" r="r" b="b"/>
              <a:pathLst>
                <a:path w="2811" h="2811" extrusionOk="0">
                  <a:moveTo>
                    <a:pt x="1407" y="0"/>
                  </a:moveTo>
                  <a:cubicBezTo>
                    <a:pt x="631" y="0"/>
                    <a:pt x="0" y="627"/>
                    <a:pt x="0" y="1403"/>
                  </a:cubicBezTo>
                  <a:cubicBezTo>
                    <a:pt x="0" y="2180"/>
                    <a:pt x="631" y="2810"/>
                    <a:pt x="1407" y="2810"/>
                  </a:cubicBezTo>
                  <a:cubicBezTo>
                    <a:pt x="2184" y="2810"/>
                    <a:pt x="2811" y="2180"/>
                    <a:pt x="2811" y="1403"/>
                  </a:cubicBezTo>
                  <a:cubicBezTo>
                    <a:pt x="2811" y="627"/>
                    <a:pt x="2184" y="0"/>
                    <a:pt x="140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8" name="Google Shape;958;p56"/>
            <p:cNvSpPr/>
            <p:nvPr/>
          </p:nvSpPr>
          <p:spPr>
            <a:xfrm>
              <a:off x="8068600" y="4282884"/>
              <a:ext cx="193842" cy="40"/>
            </a:xfrm>
            <a:custGeom>
              <a:avLst/>
              <a:gdLst/>
              <a:ahLst/>
              <a:cxnLst/>
              <a:rect l="l" t="t" r="r" b="b"/>
              <a:pathLst>
                <a:path w="4796" h="1" fill="none" extrusionOk="0">
                  <a:moveTo>
                    <a:pt x="1" y="0"/>
                  </a:moveTo>
                  <a:lnTo>
                    <a:pt x="4796" y="0"/>
                  </a:lnTo>
                </a:path>
              </a:pathLst>
            </a:custGeom>
            <a:solidFill>
              <a:schemeClr val="accent1"/>
            </a:solid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9" name="Google Shape;959;p56"/>
            <p:cNvSpPr/>
            <p:nvPr/>
          </p:nvSpPr>
          <p:spPr>
            <a:xfrm>
              <a:off x="8262402" y="4226020"/>
              <a:ext cx="113654" cy="113607"/>
            </a:xfrm>
            <a:custGeom>
              <a:avLst/>
              <a:gdLst/>
              <a:ahLst/>
              <a:cxnLst/>
              <a:rect l="l" t="t" r="r" b="b"/>
              <a:pathLst>
                <a:path w="2812" h="2811" extrusionOk="0">
                  <a:moveTo>
                    <a:pt x="1404" y="0"/>
                  </a:moveTo>
                  <a:cubicBezTo>
                    <a:pt x="628" y="0"/>
                    <a:pt x="1" y="631"/>
                    <a:pt x="1" y="1407"/>
                  </a:cubicBezTo>
                  <a:cubicBezTo>
                    <a:pt x="1" y="2184"/>
                    <a:pt x="628" y="2811"/>
                    <a:pt x="1404" y="2811"/>
                  </a:cubicBezTo>
                  <a:cubicBezTo>
                    <a:pt x="2180" y="2811"/>
                    <a:pt x="2811" y="2184"/>
                    <a:pt x="2811" y="1407"/>
                  </a:cubicBezTo>
                  <a:cubicBezTo>
                    <a:pt x="2811" y="631"/>
                    <a:pt x="2180" y="0"/>
                    <a:pt x="1404"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0" name="Google Shape;960;p56"/>
            <p:cNvSpPr/>
            <p:nvPr/>
          </p:nvSpPr>
          <p:spPr>
            <a:xfrm>
              <a:off x="8068600" y="4665210"/>
              <a:ext cx="193842" cy="40"/>
            </a:xfrm>
            <a:custGeom>
              <a:avLst/>
              <a:gdLst/>
              <a:ahLst/>
              <a:cxnLst/>
              <a:rect l="l" t="t" r="r" b="b"/>
              <a:pathLst>
                <a:path w="4796" h="1" fill="none" extrusionOk="0">
                  <a:moveTo>
                    <a:pt x="1" y="0"/>
                  </a:moveTo>
                  <a:lnTo>
                    <a:pt x="4796" y="0"/>
                  </a:lnTo>
                </a:path>
              </a:pathLst>
            </a:custGeom>
            <a:solidFill>
              <a:schemeClr val="accent1"/>
            </a:solid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1" name="Google Shape;961;p56"/>
            <p:cNvSpPr/>
            <p:nvPr/>
          </p:nvSpPr>
          <p:spPr>
            <a:xfrm>
              <a:off x="8262402" y="4608346"/>
              <a:ext cx="113654" cy="113607"/>
            </a:xfrm>
            <a:custGeom>
              <a:avLst/>
              <a:gdLst/>
              <a:ahLst/>
              <a:cxnLst/>
              <a:rect l="l" t="t" r="r" b="b"/>
              <a:pathLst>
                <a:path w="2812" h="2811" extrusionOk="0">
                  <a:moveTo>
                    <a:pt x="1404" y="0"/>
                  </a:moveTo>
                  <a:cubicBezTo>
                    <a:pt x="628" y="0"/>
                    <a:pt x="1" y="631"/>
                    <a:pt x="1" y="1407"/>
                  </a:cubicBezTo>
                  <a:cubicBezTo>
                    <a:pt x="1" y="2184"/>
                    <a:pt x="628" y="2811"/>
                    <a:pt x="1404" y="2811"/>
                  </a:cubicBezTo>
                  <a:cubicBezTo>
                    <a:pt x="2180" y="2811"/>
                    <a:pt x="2811" y="2184"/>
                    <a:pt x="2811" y="1407"/>
                  </a:cubicBezTo>
                  <a:cubicBezTo>
                    <a:pt x="2811" y="631"/>
                    <a:pt x="2180" y="0"/>
                    <a:pt x="1404"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2" name="Google Shape;962;p56"/>
            <p:cNvSpPr/>
            <p:nvPr/>
          </p:nvSpPr>
          <p:spPr>
            <a:xfrm>
              <a:off x="7945731" y="4474047"/>
              <a:ext cx="439581" cy="40"/>
            </a:xfrm>
            <a:custGeom>
              <a:avLst/>
              <a:gdLst/>
              <a:ahLst/>
              <a:cxnLst/>
              <a:rect l="l" t="t" r="r" b="b"/>
              <a:pathLst>
                <a:path w="10876" h="1" fill="none" extrusionOk="0">
                  <a:moveTo>
                    <a:pt x="1" y="0"/>
                  </a:moveTo>
                  <a:lnTo>
                    <a:pt x="10876" y="0"/>
                  </a:lnTo>
                </a:path>
              </a:pathLst>
            </a:custGeom>
            <a:solidFill>
              <a:schemeClr val="accent1"/>
            </a:solid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3" name="Google Shape;963;p56"/>
            <p:cNvSpPr/>
            <p:nvPr/>
          </p:nvSpPr>
          <p:spPr>
            <a:xfrm>
              <a:off x="8385271" y="4417183"/>
              <a:ext cx="113654" cy="113607"/>
            </a:xfrm>
            <a:custGeom>
              <a:avLst/>
              <a:gdLst/>
              <a:ahLst/>
              <a:cxnLst/>
              <a:rect l="l" t="t" r="r" b="b"/>
              <a:pathLst>
                <a:path w="2812" h="2811" extrusionOk="0">
                  <a:moveTo>
                    <a:pt x="1408" y="0"/>
                  </a:moveTo>
                  <a:cubicBezTo>
                    <a:pt x="632" y="0"/>
                    <a:pt x="1" y="631"/>
                    <a:pt x="1" y="1407"/>
                  </a:cubicBezTo>
                  <a:cubicBezTo>
                    <a:pt x="1" y="2184"/>
                    <a:pt x="632" y="2811"/>
                    <a:pt x="1408" y="2811"/>
                  </a:cubicBezTo>
                  <a:cubicBezTo>
                    <a:pt x="2184" y="2811"/>
                    <a:pt x="2811" y="2184"/>
                    <a:pt x="2811" y="1407"/>
                  </a:cubicBezTo>
                  <a:cubicBezTo>
                    <a:pt x="2811" y="631"/>
                    <a:pt x="2184" y="0"/>
                    <a:pt x="1408"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4" name="Google Shape;964;p56"/>
            <p:cNvSpPr/>
            <p:nvPr/>
          </p:nvSpPr>
          <p:spPr>
            <a:xfrm>
              <a:off x="7945731" y="3709395"/>
              <a:ext cx="439581" cy="40"/>
            </a:xfrm>
            <a:custGeom>
              <a:avLst/>
              <a:gdLst/>
              <a:ahLst/>
              <a:cxnLst/>
              <a:rect l="l" t="t" r="r" b="b"/>
              <a:pathLst>
                <a:path w="10876" h="1" fill="none" extrusionOk="0">
                  <a:moveTo>
                    <a:pt x="1" y="0"/>
                  </a:moveTo>
                  <a:lnTo>
                    <a:pt x="10876" y="0"/>
                  </a:lnTo>
                </a:path>
              </a:pathLst>
            </a:custGeom>
            <a:solidFill>
              <a:schemeClr val="accent1"/>
            </a:solid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5" name="Google Shape;965;p56"/>
            <p:cNvSpPr/>
            <p:nvPr/>
          </p:nvSpPr>
          <p:spPr>
            <a:xfrm>
              <a:off x="7832158" y="3652693"/>
              <a:ext cx="113614" cy="113607"/>
            </a:xfrm>
            <a:custGeom>
              <a:avLst/>
              <a:gdLst/>
              <a:ahLst/>
              <a:cxnLst/>
              <a:rect l="l" t="t" r="r" b="b"/>
              <a:pathLst>
                <a:path w="2811" h="2811" extrusionOk="0">
                  <a:moveTo>
                    <a:pt x="1407" y="0"/>
                  </a:moveTo>
                  <a:cubicBezTo>
                    <a:pt x="631" y="0"/>
                    <a:pt x="0" y="627"/>
                    <a:pt x="0" y="1403"/>
                  </a:cubicBezTo>
                  <a:cubicBezTo>
                    <a:pt x="0" y="2180"/>
                    <a:pt x="631" y="2810"/>
                    <a:pt x="1407" y="2810"/>
                  </a:cubicBezTo>
                  <a:cubicBezTo>
                    <a:pt x="2184" y="2810"/>
                    <a:pt x="2811" y="2180"/>
                    <a:pt x="2811" y="1403"/>
                  </a:cubicBezTo>
                  <a:cubicBezTo>
                    <a:pt x="2811" y="627"/>
                    <a:pt x="2184" y="0"/>
                    <a:pt x="140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6" name="Google Shape;966;p56"/>
            <p:cNvSpPr/>
            <p:nvPr/>
          </p:nvSpPr>
          <p:spPr>
            <a:xfrm>
              <a:off x="8265191" y="3843856"/>
              <a:ext cx="113614" cy="113607"/>
            </a:xfrm>
            <a:custGeom>
              <a:avLst/>
              <a:gdLst/>
              <a:ahLst/>
              <a:cxnLst/>
              <a:rect l="l" t="t" r="r" b="b"/>
              <a:pathLst>
                <a:path w="2811" h="2811" extrusionOk="0">
                  <a:moveTo>
                    <a:pt x="1404" y="0"/>
                  </a:moveTo>
                  <a:cubicBezTo>
                    <a:pt x="628" y="0"/>
                    <a:pt x="1" y="627"/>
                    <a:pt x="1" y="1403"/>
                  </a:cubicBezTo>
                  <a:cubicBezTo>
                    <a:pt x="1" y="2180"/>
                    <a:pt x="628" y="2810"/>
                    <a:pt x="1404" y="2810"/>
                  </a:cubicBezTo>
                  <a:cubicBezTo>
                    <a:pt x="2180" y="2810"/>
                    <a:pt x="2811" y="2180"/>
                    <a:pt x="2811" y="1403"/>
                  </a:cubicBezTo>
                  <a:cubicBezTo>
                    <a:pt x="2811" y="627"/>
                    <a:pt x="2180" y="0"/>
                    <a:pt x="1404"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7" name="Google Shape;967;p56"/>
            <p:cNvSpPr/>
            <p:nvPr/>
          </p:nvSpPr>
          <p:spPr>
            <a:xfrm>
              <a:off x="7955027" y="4226020"/>
              <a:ext cx="113614" cy="113607"/>
            </a:xfrm>
            <a:custGeom>
              <a:avLst/>
              <a:gdLst/>
              <a:ahLst/>
              <a:cxnLst/>
              <a:rect l="l" t="t" r="r" b="b"/>
              <a:pathLst>
                <a:path w="2811" h="2811" extrusionOk="0">
                  <a:moveTo>
                    <a:pt x="1407" y="0"/>
                  </a:moveTo>
                  <a:cubicBezTo>
                    <a:pt x="631" y="0"/>
                    <a:pt x="0" y="631"/>
                    <a:pt x="0" y="1407"/>
                  </a:cubicBezTo>
                  <a:cubicBezTo>
                    <a:pt x="0" y="2184"/>
                    <a:pt x="815" y="2811"/>
                    <a:pt x="1407" y="2811"/>
                  </a:cubicBezTo>
                  <a:cubicBezTo>
                    <a:pt x="2184" y="2811"/>
                    <a:pt x="2811" y="2184"/>
                    <a:pt x="2811" y="1407"/>
                  </a:cubicBezTo>
                  <a:cubicBezTo>
                    <a:pt x="2811" y="631"/>
                    <a:pt x="2184" y="0"/>
                    <a:pt x="140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8" name="Google Shape;968;p56"/>
            <p:cNvSpPr/>
            <p:nvPr/>
          </p:nvSpPr>
          <p:spPr>
            <a:xfrm>
              <a:off x="7955027" y="4608346"/>
              <a:ext cx="113614" cy="113607"/>
            </a:xfrm>
            <a:custGeom>
              <a:avLst/>
              <a:gdLst/>
              <a:ahLst/>
              <a:cxnLst/>
              <a:rect l="l" t="t" r="r" b="b"/>
              <a:pathLst>
                <a:path w="2811" h="2811" extrusionOk="0">
                  <a:moveTo>
                    <a:pt x="1407" y="0"/>
                  </a:moveTo>
                  <a:cubicBezTo>
                    <a:pt x="631" y="0"/>
                    <a:pt x="0" y="631"/>
                    <a:pt x="0" y="1407"/>
                  </a:cubicBezTo>
                  <a:cubicBezTo>
                    <a:pt x="0" y="2184"/>
                    <a:pt x="631" y="2811"/>
                    <a:pt x="1407" y="2811"/>
                  </a:cubicBezTo>
                  <a:cubicBezTo>
                    <a:pt x="2184" y="2811"/>
                    <a:pt x="2811" y="2184"/>
                    <a:pt x="2811" y="1407"/>
                  </a:cubicBezTo>
                  <a:cubicBezTo>
                    <a:pt x="2811" y="631"/>
                    <a:pt x="2184" y="0"/>
                    <a:pt x="140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9" name="Google Shape;969;p56"/>
            <p:cNvSpPr/>
            <p:nvPr/>
          </p:nvSpPr>
          <p:spPr>
            <a:xfrm>
              <a:off x="7832158" y="4417183"/>
              <a:ext cx="113614" cy="113607"/>
            </a:xfrm>
            <a:custGeom>
              <a:avLst/>
              <a:gdLst/>
              <a:ahLst/>
              <a:cxnLst/>
              <a:rect l="l" t="t" r="r" b="b"/>
              <a:pathLst>
                <a:path w="2811" h="2811" extrusionOk="0">
                  <a:moveTo>
                    <a:pt x="1407" y="0"/>
                  </a:moveTo>
                  <a:cubicBezTo>
                    <a:pt x="631" y="0"/>
                    <a:pt x="0" y="631"/>
                    <a:pt x="0" y="1407"/>
                  </a:cubicBezTo>
                  <a:cubicBezTo>
                    <a:pt x="0" y="2184"/>
                    <a:pt x="631" y="2811"/>
                    <a:pt x="1407" y="2811"/>
                  </a:cubicBezTo>
                  <a:cubicBezTo>
                    <a:pt x="2184" y="2811"/>
                    <a:pt x="2811" y="2184"/>
                    <a:pt x="2811" y="1407"/>
                  </a:cubicBezTo>
                  <a:cubicBezTo>
                    <a:pt x="2811" y="631"/>
                    <a:pt x="2184" y="0"/>
                    <a:pt x="140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0" name="Google Shape;970;p56"/>
            <p:cNvSpPr/>
            <p:nvPr/>
          </p:nvSpPr>
          <p:spPr>
            <a:xfrm>
              <a:off x="8388060" y="3652693"/>
              <a:ext cx="113614" cy="113607"/>
            </a:xfrm>
            <a:custGeom>
              <a:avLst/>
              <a:gdLst/>
              <a:ahLst/>
              <a:cxnLst/>
              <a:rect l="l" t="t" r="r" b="b"/>
              <a:pathLst>
                <a:path w="2811" h="2811" extrusionOk="0">
                  <a:moveTo>
                    <a:pt x="1408" y="0"/>
                  </a:moveTo>
                  <a:cubicBezTo>
                    <a:pt x="631" y="0"/>
                    <a:pt x="0" y="627"/>
                    <a:pt x="0" y="1403"/>
                  </a:cubicBezTo>
                  <a:cubicBezTo>
                    <a:pt x="0" y="2180"/>
                    <a:pt x="631" y="2810"/>
                    <a:pt x="1408" y="2810"/>
                  </a:cubicBezTo>
                  <a:cubicBezTo>
                    <a:pt x="2184" y="2810"/>
                    <a:pt x="2811" y="2180"/>
                    <a:pt x="2811" y="1403"/>
                  </a:cubicBezTo>
                  <a:cubicBezTo>
                    <a:pt x="2811" y="627"/>
                    <a:pt x="2184" y="0"/>
                    <a:pt x="1408"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1" name="Google Shape;971;p56"/>
            <p:cNvSpPr/>
            <p:nvPr/>
          </p:nvSpPr>
          <p:spPr>
            <a:xfrm>
              <a:off x="8111564" y="4034857"/>
              <a:ext cx="113654" cy="113768"/>
            </a:xfrm>
            <a:custGeom>
              <a:avLst/>
              <a:gdLst/>
              <a:ahLst/>
              <a:cxnLst/>
              <a:rect l="l" t="t" r="r" b="b"/>
              <a:pathLst>
                <a:path w="2812" h="2815" extrusionOk="0">
                  <a:moveTo>
                    <a:pt x="1404" y="0"/>
                  </a:moveTo>
                  <a:cubicBezTo>
                    <a:pt x="628" y="0"/>
                    <a:pt x="1" y="631"/>
                    <a:pt x="1" y="1407"/>
                  </a:cubicBezTo>
                  <a:cubicBezTo>
                    <a:pt x="1" y="2184"/>
                    <a:pt x="628" y="2814"/>
                    <a:pt x="1404" y="2814"/>
                  </a:cubicBezTo>
                  <a:cubicBezTo>
                    <a:pt x="2180" y="2814"/>
                    <a:pt x="2811" y="2184"/>
                    <a:pt x="2811" y="1407"/>
                  </a:cubicBezTo>
                  <a:cubicBezTo>
                    <a:pt x="2811" y="631"/>
                    <a:pt x="2180" y="0"/>
                    <a:pt x="1404"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2" name="Google Shape;972;p56"/>
            <p:cNvSpPr/>
            <p:nvPr/>
          </p:nvSpPr>
          <p:spPr>
            <a:xfrm>
              <a:off x="8265191" y="3461530"/>
              <a:ext cx="113614" cy="113607"/>
            </a:xfrm>
            <a:custGeom>
              <a:avLst/>
              <a:gdLst/>
              <a:ahLst/>
              <a:cxnLst/>
              <a:rect l="l" t="t" r="r" b="b"/>
              <a:pathLst>
                <a:path w="2811" h="2811" extrusionOk="0">
                  <a:moveTo>
                    <a:pt x="1404" y="0"/>
                  </a:moveTo>
                  <a:cubicBezTo>
                    <a:pt x="628" y="0"/>
                    <a:pt x="1" y="627"/>
                    <a:pt x="1" y="1403"/>
                  </a:cubicBezTo>
                  <a:cubicBezTo>
                    <a:pt x="1" y="2180"/>
                    <a:pt x="628" y="2810"/>
                    <a:pt x="1404" y="2810"/>
                  </a:cubicBezTo>
                  <a:cubicBezTo>
                    <a:pt x="2180" y="2810"/>
                    <a:pt x="2811" y="2180"/>
                    <a:pt x="2811" y="1403"/>
                  </a:cubicBezTo>
                  <a:cubicBezTo>
                    <a:pt x="2811" y="627"/>
                    <a:pt x="2180" y="0"/>
                    <a:pt x="1404"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973" name="Google Shape;973;p5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50</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42"/>
        <p:cNvGrpSpPr/>
        <p:nvPr/>
      </p:nvGrpSpPr>
      <p:grpSpPr>
        <a:xfrm>
          <a:off x="0" y="0"/>
          <a:ext cx="0" cy="0"/>
          <a:chOff x="0" y="0"/>
          <a:chExt cx="0" cy="0"/>
        </a:xfrm>
      </p:grpSpPr>
      <p:sp>
        <p:nvSpPr>
          <p:cNvPr id="743" name="Google Shape;743;p44"/>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500"/>
              <a:buNone/>
            </a:pPr>
            <a:r>
              <a:rPr lang="en"/>
              <a:t>Data</a:t>
            </a:r>
            <a:endParaRPr/>
          </a:p>
        </p:txBody>
      </p:sp>
      <p:sp>
        <p:nvSpPr>
          <p:cNvPr id="744" name="Google Shape;744;p44"/>
          <p:cNvSpPr txBox="1">
            <a:spLocks noGrp="1"/>
          </p:cNvSpPr>
          <p:nvPr>
            <p:ph type="subTitle" idx="1"/>
          </p:nvPr>
        </p:nvSpPr>
        <p:spPr>
          <a:xfrm>
            <a:off x="1360043" y="1694451"/>
            <a:ext cx="7070700" cy="642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400"/>
              <a:buNone/>
            </a:pPr>
            <a:r>
              <a:rPr lang="en"/>
              <a:t>contains the adjacency matrix with the 6888 genes in the file GEO_HG_PPI.csv</a:t>
            </a:r>
            <a:endParaRPr/>
          </a:p>
          <a:p>
            <a:pPr marL="0" lvl="0" indent="0" algn="l" rtl="0">
              <a:lnSpc>
                <a:spcPct val="115000"/>
              </a:lnSpc>
              <a:spcBef>
                <a:spcPts val="0"/>
              </a:spcBef>
              <a:spcAft>
                <a:spcPts val="0"/>
              </a:spcAft>
              <a:buSzPts val="1400"/>
              <a:buNone/>
            </a:pPr>
            <a:r>
              <a:rPr lang="en"/>
              <a:t>Dimension : 6888 * 6888</a:t>
            </a:r>
            <a:endParaRPr/>
          </a:p>
        </p:txBody>
      </p:sp>
      <p:sp>
        <p:nvSpPr>
          <p:cNvPr id="745" name="Google Shape;745;p44"/>
          <p:cNvSpPr txBox="1">
            <a:spLocks noGrp="1"/>
          </p:cNvSpPr>
          <p:nvPr>
            <p:ph type="subTitle" idx="4"/>
          </p:nvPr>
        </p:nvSpPr>
        <p:spPr>
          <a:xfrm>
            <a:off x="1360043" y="1211750"/>
            <a:ext cx="7070700" cy="5589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400"/>
              <a:buNone/>
            </a:pPr>
            <a:r>
              <a:rPr lang="en"/>
              <a:t>HPRD_PPI</a:t>
            </a:r>
            <a:endParaRPr/>
          </a:p>
        </p:txBody>
      </p:sp>
      <p:sp>
        <p:nvSpPr>
          <p:cNvPr id="746" name="Google Shape;746;p44"/>
          <p:cNvSpPr txBox="1"/>
          <p:nvPr/>
        </p:nvSpPr>
        <p:spPr>
          <a:xfrm>
            <a:off x="720000" y="1287950"/>
            <a:ext cx="639900" cy="5727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1" i="0" u="none" strike="noStrike" cap="none">
                <a:solidFill>
                  <a:srgbClr val="44E0CD"/>
                </a:solidFill>
                <a:latin typeface="Barlow"/>
                <a:ea typeface="Barlow"/>
                <a:cs typeface="Barlow"/>
                <a:sym typeface="Barlow"/>
              </a:rPr>
              <a:t>0</a:t>
            </a:r>
            <a:r>
              <a:rPr lang="en" sz="3000" b="1">
                <a:solidFill>
                  <a:srgbClr val="44E0CD"/>
                </a:solidFill>
                <a:latin typeface="Barlow"/>
                <a:ea typeface="Barlow"/>
                <a:cs typeface="Barlow"/>
                <a:sym typeface="Barlow"/>
              </a:rPr>
              <a:t>2</a:t>
            </a:r>
            <a:endParaRPr sz="3000" b="1" i="0" u="none" strike="noStrike" cap="none">
              <a:solidFill>
                <a:srgbClr val="44E0CD"/>
              </a:solidFill>
              <a:latin typeface="Barlow"/>
              <a:ea typeface="Barlow"/>
              <a:cs typeface="Barlow"/>
              <a:sym typeface="Barlow"/>
            </a:endParaRPr>
          </a:p>
        </p:txBody>
      </p:sp>
      <p:sp>
        <p:nvSpPr>
          <p:cNvPr id="747" name="Google Shape;747;p4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6</a:t>
            </a:fld>
            <a:endParaRPr/>
          </a:p>
        </p:txBody>
      </p:sp>
      <p:graphicFrame>
        <p:nvGraphicFramePr>
          <p:cNvPr id="748" name="Google Shape;748;p44"/>
          <p:cNvGraphicFramePr/>
          <p:nvPr>
            <p:extLst>
              <p:ext uri="{D42A27DB-BD31-4B8C-83A1-F6EECF244321}">
                <p14:modId xmlns:p14="http://schemas.microsoft.com/office/powerpoint/2010/main" xmlns="" val="2896735007"/>
              </p:ext>
            </p:extLst>
          </p:nvPr>
        </p:nvGraphicFramePr>
        <p:xfrm>
          <a:off x="2381911" y="2683632"/>
          <a:ext cx="4710300" cy="1859862"/>
        </p:xfrm>
        <a:graphic>
          <a:graphicData uri="http://schemas.openxmlformats.org/drawingml/2006/table">
            <a:tbl>
              <a:tblPr>
                <a:noFill/>
                <a:tableStyleId>{38B0826C-6A8E-4299-9A36-32B4BB30F035}</a:tableStyleId>
              </a:tblPr>
              <a:tblGrid>
                <a:gridCol w="942060">
                  <a:extLst>
                    <a:ext uri="{9D8B030D-6E8A-4147-A177-3AD203B41FA5}">
                      <a16:colId xmlns:a16="http://schemas.microsoft.com/office/drawing/2014/main" xmlns="" val="2489849722"/>
                    </a:ext>
                  </a:extLst>
                </a:gridCol>
                <a:gridCol w="942060">
                  <a:extLst>
                    <a:ext uri="{9D8B030D-6E8A-4147-A177-3AD203B41FA5}">
                      <a16:colId xmlns:a16="http://schemas.microsoft.com/office/drawing/2014/main" xmlns="" val="20000"/>
                    </a:ext>
                  </a:extLst>
                </a:gridCol>
                <a:gridCol w="942060">
                  <a:extLst>
                    <a:ext uri="{9D8B030D-6E8A-4147-A177-3AD203B41FA5}">
                      <a16:colId xmlns:a16="http://schemas.microsoft.com/office/drawing/2014/main" xmlns="" val="20001"/>
                    </a:ext>
                  </a:extLst>
                </a:gridCol>
                <a:gridCol w="942060">
                  <a:extLst>
                    <a:ext uri="{9D8B030D-6E8A-4147-A177-3AD203B41FA5}">
                      <a16:colId xmlns:a16="http://schemas.microsoft.com/office/drawing/2014/main" xmlns="" val="20002"/>
                    </a:ext>
                  </a:extLst>
                </a:gridCol>
                <a:gridCol w="942060">
                  <a:extLst>
                    <a:ext uri="{9D8B030D-6E8A-4147-A177-3AD203B41FA5}">
                      <a16:colId xmlns:a16="http://schemas.microsoft.com/office/drawing/2014/main" xmlns="" val="20003"/>
                    </a:ext>
                  </a:extLst>
                </a:gridCol>
              </a:tblGrid>
              <a:tr h="366675">
                <a:tc>
                  <a:txBody>
                    <a:bodyPr/>
                    <a:lstStyle/>
                    <a:p>
                      <a:pPr marL="0" lvl="0" indent="0" algn="ctr" rtl="0">
                        <a:spcBef>
                          <a:spcPts val="0"/>
                        </a:spcBef>
                        <a:spcAft>
                          <a:spcPts val="0"/>
                        </a:spcAft>
                        <a:buNone/>
                      </a:pPr>
                      <a:r>
                        <a:rPr lang="en-US" sz="1200">
                          <a:solidFill>
                            <a:schemeClr val="dk1"/>
                          </a:solidFill>
                          <a:latin typeface="Albert Sans"/>
                          <a:ea typeface="Albert Sans"/>
                          <a:cs typeface="Albert Sans"/>
                          <a:sym typeface="Albert Sans"/>
                        </a:rPr>
                        <a:t>Probe</a:t>
                      </a:r>
                      <a:endParaRPr sz="1200">
                        <a:solidFill>
                          <a:schemeClr val="dk1"/>
                        </a:solidFill>
                        <a:latin typeface="Albert Sans"/>
                        <a:ea typeface="Albert Sans"/>
                        <a:cs typeface="Albert Sans"/>
                        <a:sym typeface="Albert Sans"/>
                      </a:endParaRPr>
                    </a:p>
                  </a:txBody>
                  <a:tcPr marL="91425" marR="91425" marT="91425" marB="91425">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lgn="ctr">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RPL41</a:t>
                      </a:r>
                      <a:endParaRPr sz="1200">
                        <a:solidFill>
                          <a:schemeClr val="dk1"/>
                        </a:solidFill>
                        <a:latin typeface="Albert Sans"/>
                        <a:ea typeface="Albert Sans"/>
                        <a:cs typeface="Albert Sans"/>
                        <a:sym typeface="Albert Sans"/>
                      </a:endParaRPr>
                    </a:p>
                  </a:txBody>
                  <a:tcPr marL="91425" marR="91425" marT="91425" marB="91425">
                    <a:lnL w="19050" cap="flat" cmpd="sng" algn="ctr">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   EEF1A1</a:t>
                      </a:r>
                      <a:endParaRPr sz="1200">
                        <a:solidFill>
                          <a:schemeClr val="dk1"/>
                        </a:solidFill>
                        <a:latin typeface="Albert Sans"/>
                        <a:ea typeface="Albert Sans"/>
                        <a:cs typeface="Albert Sans"/>
                        <a:sym typeface="Albert Sans"/>
                      </a:endParaRPr>
                    </a:p>
                  </a:txBody>
                  <a:tcPr marL="91425" marR="91425" marT="91425" marB="91425">
                    <a:lnL w="19050" cap="flat" cmpd="sng" algn="ctr">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lgn="ctr">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a:t>
                      </a:r>
                      <a:endParaRPr sz="1200">
                        <a:solidFill>
                          <a:schemeClr val="dk1"/>
                        </a:solidFill>
                        <a:latin typeface="Albert Sans"/>
                        <a:ea typeface="Albert Sans"/>
                        <a:cs typeface="Albert Sans"/>
                        <a:sym typeface="Albert Sans"/>
                      </a:endParaRPr>
                    </a:p>
                  </a:txBody>
                  <a:tcPr marL="91425" marR="91425" marT="91425" marB="91425">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MSTN</a:t>
                      </a:r>
                      <a:endParaRPr sz="1200">
                        <a:solidFill>
                          <a:schemeClr val="dk1"/>
                        </a:solidFill>
                        <a:latin typeface="Albert Sans"/>
                        <a:ea typeface="Albert Sans"/>
                        <a:cs typeface="Albert Sans"/>
                        <a:sym typeface="Albert Sans"/>
                      </a:endParaRPr>
                    </a:p>
                  </a:txBody>
                  <a:tcPr marL="91425" marR="91425" marT="91425" marB="91425">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xmlns="" val="10000"/>
                  </a:ext>
                </a:extLst>
              </a:tr>
              <a:tr h="366675">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RPL41</a:t>
                      </a:r>
                      <a:endParaRPr sz="1200">
                        <a:solidFill>
                          <a:schemeClr val="dk1"/>
                        </a:solidFill>
                        <a:latin typeface="Albert Sans"/>
                        <a:ea typeface="Albert Sans"/>
                        <a:cs typeface="Albert Sans"/>
                        <a:sym typeface="Albert Sans"/>
                      </a:endParaRPr>
                    </a:p>
                  </a:txBody>
                  <a:tcPr marL="91425" marR="91425" marT="91425" marB="91425">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19050"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0</a:t>
                      </a:r>
                      <a:endParaRPr sz="1200">
                        <a:solidFill>
                          <a:schemeClr val="dk1"/>
                        </a:solidFill>
                        <a:latin typeface="Albert Sans"/>
                        <a:ea typeface="Albert Sans"/>
                        <a:cs typeface="Albert Sans"/>
                        <a:sym typeface="Albert Sans"/>
                      </a:endParaRPr>
                    </a:p>
                  </a:txBody>
                  <a:tcPr marL="91425" marR="91425" marT="91425" marB="91425">
                    <a:lnL w="9525" cap="flat" cmpd="sng" algn="ctr">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0</a:t>
                      </a:r>
                      <a:endParaRPr sz="1200">
                        <a:solidFill>
                          <a:schemeClr val="dk1"/>
                        </a:solidFill>
                        <a:latin typeface="Albert Sans"/>
                        <a:ea typeface="Albert Sans"/>
                        <a:cs typeface="Albert Sans"/>
                        <a:sym typeface="Albert Sans"/>
                      </a:endParaRPr>
                    </a:p>
                  </a:txBody>
                  <a:tcPr marL="91425" marR="91425" marT="91425" marB="91425">
                    <a:lnL w="9525" cap="flat" cmpd="sng" algn="ctr">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19050"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endParaRPr sz="1200">
                        <a:solidFill>
                          <a:schemeClr val="dk1"/>
                        </a:solidFill>
                        <a:latin typeface="Albert Sans"/>
                        <a:ea typeface="Albert Sans"/>
                        <a:cs typeface="Albert Sans"/>
                        <a:sym typeface="Albert Sans"/>
                      </a:endParaRPr>
                    </a:p>
                  </a:txBody>
                  <a:tcPr marL="91425" marR="91425" marT="91425" marB="91425">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0</a:t>
                      </a:r>
                      <a:endParaRPr sz="1200">
                        <a:solidFill>
                          <a:schemeClr val="dk1"/>
                        </a:solidFill>
                        <a:latin typeface="Albert Sans"/>
                        <a:ea typeface="Albert Sans"/>
                        <a:cs typeface="Albert Sans"/>
                        <a:sym typeface="Albert Sans"/>
                      </a:endParaRPr>
                    </a:p>
                  </a:txBody>
                  <a:tcPr marL="91425" marR="91425" marT="91425" marB="91425">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xmlns="" val="10001"/>
                  </a:ext>
                </a:extLst>
              </a:tr>
              <a:tr h="366675">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EEF1A1</a:t>
                      </a:r>
                      <a:endParaRPr sz="1200">
                        <a:solidFill>
                          <a:schemeClr val="dk1"/>
                        </a:solidFill>
                        <a:latin typeface="Albert Sans"/>
                        <a:ea typeface="Albert Sans"/>
                        <a:cs typeface="Albert Sans"/>
                        <a:sym typeface="Albert Sans"/>
                      </a:endParaRPr>
                    </a:p>
                  </a:txBody>
                  <a:tcPr marL="91425" marR="91425" marT="91425" marB="91425">
                    <a:lnL w="9525" cap="flat" cmpd="sng">
                      <a:solidFill>
                        <a:schemeClr val="lt2"/>
                      </a:solidFill>
                      <a:prstDash val="dot"/>
                      <a:round/>
                      <a:headEnd type="none" w="sm" len="sm"/>
                      <a:tailEnd type="none" w="sm" len="sm"/>
                    </a:lnL>
                    <a:lnR w="9525" cap="flat" cmpd="sng">
                      <a:solidFill>
                        <a:schemeClr val="lt2"/>
                      </a:solidFill>
                      <a:prstDash val="dot"/>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dot"/>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0</a:t>
                      </a:r>
                      <a:endParaRPr sz="1200">
                        <a:solidFill>
                          <a:schemeClr val="dk1"/>
                        </a:solidFill>
                        <a:latin typeface="Albert Sans"/>
                        <a:ea typeface="Albert Sans"/>
                        <a:cs typeface="Albert Sans"/>
                        <a:sym typeface="Albert Sans"/>
                      </a:endParaRPr>
                    </a:p>
                  </a:txBody>
                  <a:tcPr marL="91425" marR="91425" marT="91425" marB="91425">
                    <a:lnL w="9525" cap="flat" cmpd="sng" algn="ctr">
                      <a:solidFill>
                        <a:schemeClr val="lt2"/>
                      </a:solidFill>
                      <a:prstDash val="dot"/>
                      <a:round/>
                      <a:headEnd type="none" w="sm" len="sm"/>
                      <a:tailEnd type="none" w="sm" len="sm"/>
                    </a:lnL>
                    <a:lnR w="9525" cap="flat" cmpd="sng">
                      <a:solidFill>
                        <a:schemeClr val="lt2"/>
                      </a:solidFill>
                      <a:prstDash val="dot"/>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dot"/>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0</a:t>
                      </a:r>
                      <a:endParaRPr sz="1200">
                        <a:solidFill>
                          <a:schemeClr val="dk1"/>
                        </a:solidFill>
                        <a:latin typeface="Albert Sans"/>
                        <a:ea typeface="Albert Sans"/>
                        <a:cs typeface="Albert Sans"/>
                        <a:sym typeface="Albert Sans"/>
                      </a:endParaRPr>
                    </a:p>
                  </a:txBody>
                  <a:tcPr marL="91425" marR="91425" marT="91425" marB="91425">
                    <a:lnL w="9525" cap="flat" cmpd="sng" algn="ctr">
                      <a:solidFill>
                        <a:schemeClr val="lt2"/>
                      </a:solidFill>
                      <a:prstDash val="dot"/>
                      <a:round/>
                      <a:headEnd type="none" w="sm" len="sm"/>
                      <a:tailEnd type="none" w="sm" len="sm"/>
                    </a:lnL>
                    <a:lnR w="9525" cap="flat" cmpd="sng">
                      <a:solidFill>
                        <a:schemeClr val="lt2"/>
                      </a:solidFill>
                      <a:prstDash val="dot"/>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dot"/>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1</a:t>
                      </a:r>
                      <a:endParaRPr sz="1200">
                        <a:solidFill>
                          <a:schemeClr val="dk1"/>
                        </a:solidFill>
                        <a:latin typeface="Albert Sans"/>
                        <a:ea typeface="Albert Sans"/>
                        <a:cs typeface="Albert Sans"/>
                        <a:sym typeface="Albert Sans"/>
                      </a:endParaRPr>
                    </a:p>
                  </a:txBody>
                  <a:tcPr marL="91425" marR="91425" marT="91425" marB="91425">
                    <a:lnL w="9525" cap="flat" cmpd="sng">
                      <a:solidFill>
                        <a:schemeClr val="lt2"/>
                      </a:solidFill>
                      <a:prstDash val="dot"/>
                      <a:round/>
                      <a:headEnd type="none" w="sm" len="sm"/>
                      <a:tailEnd type="none" w="sm" len="sm"/>
                    </a:lnL>
                    <a:lnR w="9525" cap="flat" cmpd="sng">
                      <a:solidFill>
                        <a:schemeClr val="lt2"/>
                      </a:solidFill>
                      <a:prstDash val="dot"/>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dot"/>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0</a:t>
                      </a:r>
                      <a:endParaRPr sz="1200">
                        <a:solidFill>
                          <a:schemeClr val="dk1"/>
                        </a:solidFill>
                        <a:latin typeface="Albert Sans"/>
                        <a:ea typeface="Albert Sans"/>
                        <a:cs typeface="Albert Sans"/>
                        <a:sym typeface="Albert Sans"/>
                      </a:endParaRPr>
                    </a:p>
                  </a:txBody>
                  <a:tcPr marL="91425" marR="91425" marT="91425" marB="91425">
                    <a:lnL w="9525" cap="flat" cmpd="sng">
                      <a:solidFill>
                        <a:schemeClr val="lt2"/>
                      </a:solidFill>
                      <a:prstDash val="dot"/>
                      <a:round/>
                      <a:headEnd type="none" w="sm" len="sm"/>
                      <a:tailEnd type="none" w="sm" len="sm"/>
                    </a:lnL>
                    <a:lnR w="9525" cap="flat" cmpd="sng">
                      <a:solidFill>
                        <a:schemeClr val="lt2"/>
                      </a:solidFill>
                      <a:prstDash val="dot"/>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dot"/>
                      <a:round/>
                      <a:headEnd type="none" w="sm" len="sm"/>
                      <a:tailEnd type="none" w="sm" len="sm"/>
                    </a:lnB>
                  </a:tcPr>
                </a:tc>
                <a:extLst>
                  <a:ext uri="{0D108BD9-81ED-4DB2-BD59-A6C34878D82A}">
                    <a16:rowId xmlns:a16="http://schemas.microsoft.com/office/drawing/2014/main" xmlns="" val="10002"/>
                  </a:ext>
                </a:extLst>
              </a:tr>
              <a:tr h="366675">
                <a:tc>
                  <a:txBody>
                    <a:bodyPr/>
                    <a:lstStyle/>
                    <a:p>
                      <a:pPr marL="0" lvl="0" indent="0" algn="ctr" rtl="0">
                        <a:spcBef>
                          <a:spcPts val="0"/>
                        </a:spcBef>
                        <a:spcAft>
                          <a:spcPts val="0"/>
                        </a:spcAft>
                        <a:buNone/>
                      </a:pPr>
                      <a:endParaRPr sz="1200">
                        <a:solidFill>
                          <a:schemeClr val="dk1"/>
                        </a:solidFill>
                        <a:latin typeface="Albert Sans"/>
                        <a:ea typeface="Albert Sans"/>
                        <a:cs typeface="Albert Sans"/>
                        <a:sym typeface="Albert Sans"/>
                      </a:endParaRPr>
                    </a:p>
                  </a:txBody>
                  <a:tcPr marL="91425" marR="91425" marT="91425" marB="91425">
                    <a:lnL w="9525" cap="flat" cmpd="sng">
                      <a:solidFill>
                        <a:schemeClr val="lt2"/>
                      </a:solidFill>
                      <a:prstDash val="dot"/>
                      <a:round/>
                      <a:headEnd type="none" w="sm" len="sm"/>
                      <a:tailEnd type="none" w="sm" len="sm"/>
                    </a:lnL>
                    <a:lnR w="9525" cap="flat" cmpd="sng">
                      <a:solidFill>
                        <a:schemeClr val="lt2"/>
                      </a:solidFill>
                      <a:prstDash val="dot"/>
                      <a:round/>
                      <a:headEnd type="none" w="sm" len="sm"/>
                      <a:tailEnd type="none" w="sm" len="sm"/>
                    </a:lnR>
                    <a:lnT w="9525" cap="flat" cmpd="sng" algn="ctr">
                      <a:solidFill>
                        <a:schemeClr val="lt2"/>
                      </a:solidFill>
                      <a:prstDash val="dot"/>
                      <a:round/>
                      <a:headEnd type="none" w="sm" len="sm"/>
                      <a:tailEnd type="none" w="sm" len="sm"/>
                    </a:lnT>
                    <a:lnB w="9525" cap="flat" cmpd="sng" algn="ctr">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endParaRPr sz="1200">
                        <a:solidFill>
                          <a:schemeClr val="dk1"/>
                        </a:solidFill>
                        <a:latin typeface="Albert Sans"/>
                        <a:ea typeface="Albert Sans"/>
                        <a:cs typeface="Albert Sans"/>
                        <a:sym typeface="Albert Sans"/>
                      </a:endParaRPr>
                    </a:p>
                  </a:txBody>
                  <a:tcPr marL="91425" marR="91425" marT="91425" marB="91425">
                    <a:lnL w="9525" cap="flat" cmpd="sng" algn="ctr">
                      <a:solidFill>
                        <a:schemeClr val="lt2"/>
                      </a:solidFill>
                      <a:prstDash val="dot"/>
                      <a:round/>
                      <a:headEnd type="none" w="sm" len="sm"/>
                      <a:tailEnd type="none" w="sm" len="sm"/>
                    </a:lnL>
                    <a:lnR w="9525" cap="flat" cmpd="sng">
                      <a:solidFill>
                        <a:schemeClr val="lt2"/>
                      </a:solidFill>
                      <a:prstDash val="dot"/>
                      <a:round/>
                      <a:headEnd type="none" w="sm" len="sm"/>
                      <a:tailEnd type="none" w="sm" len="sm"/>
                    </a:lnR>
                    <a:lnT w="9525" cap="flat" cmpd="sng">
                      <a:solidFill>
                        <a:schemeClr val="lt2"/>
                      </a:solidFill>
                      <a:prstDash val="dot"/>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endParaRPr sz="1200">
                        <a:solidFill>
                          <a:schemeClr val="dk1"/>
                        </a:solidFill>
                        <a:latin typeface="Albert Sans"/>
                        <a:ea typeface="Albert Sans"/>
                        <a:cs typeface="Albert Sans"/>
                        <a:sym typeface="Albert Sans"/>
                      </a:endParaRPr>
                    </a:p>
                  </a:txBody>
                  <a:tcPr marL="91425" marR="91425" marT="91425" marB="91425">
                    <a:lnL w="9525" cap="flat" cmpd="sng" algn="ctr">
                      <a:solidFill>
                        <a:schemeClr val="lt2"/>
                      </a:solidFill>
                      <a:prstDash val="dot"/>
                      <a:round/>
                      <a:headEnd type="none" w="sm" len="sm"/>
                      <a:tailEnd type="none" w="sm" len="sm"/>
                    </a:lnL>
                    <a:lnR w="9525" cap="flat" cmpd="sng">
                      <a:solidFill>
                        <a:schemeClr val="lt2"/>
                      </a:solidFill>
                      <a:prstDash val="dot"/>
                      <a:round/>
                      <a:headEnd type="none" w="sm" len="sm"/>
                      <a:tailEnd type="none" w="sm" len="sm"/>
                    </a:lnR>
                    <a:lnT w="9525" cap="flat" cmpd="sng" algn="ctr">
                      <a:solidFill>
                        <a:schemeClr val="lt2"/>
                      </a:solidFill>
                      <a:prstDash val="dot"/>
                      <a:round/>
                      <a:headEnd type="none" w="sm" len="sm"/>
                      <a:tailEnd type="none" w="sm" len="sm"/>
                    </a:lnT>
                    <a:lnB w="9525" cap="flat" cmpd="sng" algn="ctr">
                      <a:solidFill>
                        <a:schemeClr val="lt2"/>
                      </a:solidFill>
                      <a:prstDash val="dot"/>
                      <a:round/>
                      <a:headEnd type="none" w="sm" len="sm"/>
                      <a:tailEnd type="none" w="sm" len="sm"/>
                    </a:lnB>
                  </a:tcPr>
                </a:tc>
                <a:tc>
                  <a:txBody>
                    <a:bodyPr/>
                    <a:lstStyle/>
                    <a:p>
                      <a:pPr marL="0" lvl="0" indent="0" algn="ctr" rtl="0">
                        <a:spcBef>
                          <a:spcPts val="0"/>
                        </a:spcBef>
                        <a:spcAft>
                          <a:spcPts val="0"/>
                        </a:spcAft>
                        <a:buNone/>
                      </a:pPr>
                      <a:endParaRPr sz="1200">
                        <a:solidFill>
                          <a:schemeClr val="dk1"/>
                        </a:solidFill>
                        <a:latin typeface="Albert Sans"/>
                        <a:ea typeface="Albert Sans"/>
                        <a:cs typeface="Albert Sans"/>
                        <a:sym typeface="Albert Sans"/>
                      </a:endParaRPr>
                    </a:p>
                  </a:txBody>
                  <a:tcPr marL="91425" marR="91425" marT="91425" marB="91425">
                    <a:lnL w="9525" cap="flat" cmpd="sng">
                      <a:solidFill>
                        <a:schemeClr val="lt2"/>
                      </a:solidFill>
                      <a:prstDash val="dot"/>
                      <a:round/>
                      <a:headEnd type="none" w="sm" len="sm"/>
                      <a:tailEnd type="none" w="sm" len="sm"/>
                    </a:lnL>
                    <a:lnR w="9525" cap="flat" cmpd="sng">
                      <a:solidFill>
                        <a:schemeClr val="lt2"/>
                      </a:solidFill>
                      <a:prstDash val="dot"/>
                      <a:round/>
                      <a:headEnd type="none" w="sm" len="sm"/>
                      <a:tailEnd type="none" w="sm" len="sm"/>
                    </a:lnR>
                    <a:lnT w="9525" cap="flat" cmpd="sng">
                      <a:solidFill>
                        <a:schemeClr val="lt2"/>
                      </a:solidFill>
                      <a:prstDash val="dot"/>
                      <a:round/>
                      <a:headEnd type="none" w="sm" len="sm"/>
                      <a:tailEnd type="none" w="sm" len="sm"/>
                    </a:lnT>
                    <a:lnB w="9525" cap="flat" cmpd="sng">
                      <a:solidFill>
                        <a:schemeClr val="lt2"/>
                      </a:solidFill>
                      <a:prstDash val="dot"/>
                      <a:round/>
                      <a:headEnd type="none" w="sm" len="sm"/>
                      <a:tailEnd type="none" w="sm" len="sm"/>
                    </a:lnB>
                  </a:tcPr>
                </a:tc>
                <a:tc>
                  <a:txBody>
                    <a:bodyPr/>
                    <a:lstStyle/>
                    <a:p>
                      <a:pPr marL="0" lvl="0" indent="0" algn="ctr" rtl="0">
                        <a:spcBef>
                          <a:spcPts val="0"/>
                        </a:spcBef>
                        <a:spcAft>
                          <a:spcPts val="0"/>
                        </a:spcAft>
                        <a:buNone/>
                      </a:pPr>
                      <a:endParaRPr sz="1200">
                        <a:solidFill>
                          <a:schemeClr val="dk1"/>
                        </a:solidFill>
                        <a:latin typeface="Albert Sans"/>
                        <a:ea typeface="Albert Sans"/>
                        <a:cs typeface="Albert Sans"/>
                        <a:sym typeface="Albert Sans"/>
                      </a:endParaRPr>
                    </a:p>
                  </a:txBody>
                  <a:tcPr marL="91425" marR="91425" marT="91425" marB="91425">
                    <a:lnL w="9525" cap="flat" cmpd="sng">
                      <a:solidFill>
                        <a:schemeClr val="lt2"/>
                      </a:solidFill>
                      <a:prstDash val="dot"/>
                      <a:round/>
                      <a:headEnd type="none" w="sm" len="sm"/>
                      <a:tailEnd type="none" w="sm" len="sm"/>
                    </a:lnL>
                    <a:lnR w="9525" cap="flat" cmpd="sng">
                      <a:solidFill>
                        <a:schemeClr val="lt2"/>
                      </a:solidFill>
                      <a:prstDash val="dot"/>
                      <a:round/>
                      <a:headEnd type="none" w="sm" len="sm"/>
                      <a:tailEnd type="none" w="sm" len="sm"/>
                    </a:lnR>
                    <a:lnT w="9525" cap="flat" cmpd="sng">
                      <a:solidFill>
                        <a:schemeClr val="lt2"/>
                      </a:solidFill>
                      <a:prstDash val="dot"/>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xmlns="" val="10003"/>
                  </a:ext>
                </a:extLst>
              </a:tr>
              <a:tr h="366675">
                <a:tc>
                  <a:txBody>
                    <a:bodyPr/>
                    <a:lstStyle/>
                    <a:p>
                      <a:pPr marL="0" lvl="0" indent="0" algn="ctr" rtl="0">
                        <a:lnSpc>
                          <a:spcPct val="115000"/>
                        </a:lnSpc>
                        <a:spcBef>
                          <a:spcPts val="0"/>
                        </a:spcBef>
                        <a:spcAft>
                          <a:spcPts val="0"/>
                        </a:spcAft>
                        <a:buNone/>
                      </a:pPr>
                      <a:r>
                        <a:rPr lang="en" sz="1200">
                          <a:solidFill>
                            <a:schemeClr val="dk1"/>
                          </a:solidFill>
                          <a:latin typeface="Albert Sans"/>
                          <a:ea typeface="Albert Sans"/>
                          <a:cs typeface="Albert Sans"/>
                          <a:sym typeface="Albert Sans"/>
                        </a:rPr>
                        <a:t>MSTN</a:t>
                      </a:r>
                      <a:endParaRPr sz="1200">
                        <a:solidFill>
                          <a:schemeClr val="dk1"/>
                        </a:solidFill>
                        <a:latin typeface="Albert Sans"/>
                        <a:ea typeface="Albert Sans"/>
                        <a:cs typeface="Albert Sans"/>
                        <a:sym typeface="Albert Sans"/>
                      </a:endParaRPr>
                    </a:p>
                  </a:txBody>
                  <a:tcPr marL="91425" marR="91425" marT="91425" marB="91425">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a:solidFill>
                            <a:schemeClr val="dk1"/>
                          </a:solidFill>
                          <a:latin typeface="Albert Sans"/>
                          <a:ea typeface="Albert Sans"/>
                          <a:cs typeface="Albert Sans"/>
                          <a:sym typeface="Albert Sans"/>
                        </a:rPr>
                        <a:t>0</a:t>
                      </a:r>
                      <a:endParaRPr sz="1200">
                        <a:solidFill>
                          <a:schemeClr val="dk1"/>
                        </a:solidFill>
                        <a:latin typeface="Albert Sans"/>
                        <a:ea typeface="Albert Sans"/>
                        <a:cs typeface="Albert Sans"/>
                        <a:sym typeface="Albert Sans"/>
                      </a:endParaRPr>
                    </a:p>
                  </a:txBody>
                  <a:tcPr marL="91425" marR="91425" marT="91425" marB="91425">
                    <a:lnL w="9525" cap="flat" cmpd="sng" algn="ctr">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0</a:t>
                      </a:r>
                      <a:endParaRPr sz="1200">
                        <a:solidFill>
                          <a:schemeClr val="dk1"/>
                        </a:solidFill>
                        <a:latin typeface="Albert Sans"/>
                        <a:ea typeface="Albert Sans"/>
                        <a:cs typeface="Albert Sans"/>
                        <a:sym typeface="Albert Sans"/>
                      </a:endParaRPr>
                    </a:p>
                  </a:txBody>
                  <a:tcPr marL="91425" marR="91425" marT="91425" marB="91425">
                    <a:lnL w="9525" cap="flat" cmpd="sng" algn="ctr">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lgn="ctr">
                      <a:solidFill>
                        <a:schemeClr val="lt2"/>
                      </a:solidFill>
                      <a:prstDash val="dot"/>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endParaRPr sz="1200">
                        <a:solidFill>
                          <a:schemeClr val="dk1"/>
                        </a:solidFill>
                        <a:latin typeface="Albert Sans"/>
                        <a:ea typeface="Albert Sans"/>
                        <a:cs typeface="Albert Sans"/>
                        <a:sym typeface="Albert Sans"/>
                      </a:endParaRPr>
                    </a:p>
                  </a:txBody>
                  <a:tcPr marL="91425" marR="91425" marT="91425" marB="91425">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dot"/>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0</a:t>
                      </a:r>
                      <a:endParaRPr sz="1200">
                        <a:solidFill>
                          <a:schemeClr val="dk1"/>
                        </a:solidFill>
                        <a:latin typeface="Albert Sans"/>
                        <a:ea typeface="Albert Sans"/>
                        <a:cs typeface="Albert Sans"/>
                        <a:sym typeface="Albert Sans"/>
                      </a:endParaRPr>
                    </a:p>
                  </a:txBody>
                  <a:tcPr marL="91425" marR="91425" marT="91425" marB="91425">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xmlns="" val="10004"/>
                  </a:ext>
                </a:extLst>
              </a:tr>
            </a:tbl>
          </a:graphicData>
        </a:graphic>
      </p:graphicFrame>
      <p:cxnSp>
        <p:nvCxnSpPr>
          <p:cNvPr id="749" name="Google Shape;749;p44"/>
          <p:cNvCxnSpPr/>
          <p:nvPr/>
        </p:nvCxnSpPr>
        <p:spPr>
          <a:xfrm rot="10800000">
            <a:off x="6915798" y="2864162"/>
            <a:ext cx="581100" cy="0"/>
          </a:xfrm>
          <a:prstGeom prst="straightConnector1">
            <a:avLst/>
          </a:prstGeom>
          <a:noFill/>
          <a:ln w="28575" cap="flat" cmpd="sng">
            <a:solidFill>
              <a:schemeClr val="lt2"/>
            </a:solidFill>
            <a:prstDash val="solid"/>
            <a:round/>
            <a:headEnd type="oval" w="med" len="med"/>
            <a:tailEnd type="oval" w="med" len="med"/>
          </a:ln>
        </p:spPr>
      </p:cxnSp>
      <p:sp>
        <p:nvSpPr>
          <p:cNvPr id="750" name="Google Shape;750;p44"/>
          <p:cNvSpPr txBox="1"/>
          <p:nvPr/>
        </p:nvSpPr>
        <p:spPr>
          <a:xfrm>
            <a:off x="7489686" y="2683632"/>
            <a:ext cx="934314" cy="497464"/>
          </a:xfrm>
          <a:prstGeom prst="rect">
            <a:avLst/>
          </a:prstGeom>
          <a:noFill/>
          <a:ln>
            <a:noFill/>
          </a:ln>
        </p:spPr>
        <p:txBody>
          <a:bodyPr spcFirstLastPara="1" wrap="square" lIns="91425" tIns="91425" rIns="91425" bIns="91425" anchor="t" anchorCtr="0">
            <a:noAutofit/>
          </a:bodyPr>
          <a:lstStyle/>
          <a:p>
            <a:pPr algn="ctr"/>
            <a:r>
              <a:rPr lang="en" sz="1000">
                <a:solidFill>
                  <a:schemeClr val="dk1"/>
                </a:solidFill>
                <a:latin typeface="Albert Sans"/>
                <a:sym typeface="Albert Sans"/>
              </a:rPr>
              <a:t>Protein coding</a:t>
            </a:r>
          </a:p>
          <a:p>
            <a:pPr algn="ctr"/>
            <a:r>
              <a:rPr lang="en" sz="1000">
                <a:solidFill>
                  <a:schemeClr val="dk1"/>
                </a:solidFill>
                <a:latin typeface="Albert Sans"/>
                <a:sym typeface="Albert Sans"/>
              </a:rPr>
              <a:t>Gene</a:t>
            </a:r>
            <a:endParaRPr sz="1000">
              <a:solidFill>
                <a:schemeClr val="dk1"/>
              </a:solidFill>
              <a:latin typeface="Albert Sans"/>
              <a:sym typeface="Albert Sans"/>
            </a:endParaRPr>
          </a:p>
        </p:txBody>
      </p:sp>
      <p:sp>
        <p:nvSpPr>
          <p:cNvPr id="751" name="Google Shape;751;p44"/>
          <p:cNvSpPr txBox="1"/>
          <p:nvPr/>
        </p:nvSpPr>
        <p:spPr>
          <a:xfrm>
            <a:off x="2216850" y="4698475"/>
            <a:ext cx="4710300" cy="269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800">
                <a:solidFill>
                  <a:schemeClr val="hlink"/>
                </a:solidFill>
                <a:latin typeface="Albert Sans"/>
                <a:ea typeface="Albert Sans"/>
                <a:cs typeface="Albert Sans"/>
                <a:sym typeface="Albert Sans"/>
                <a:hlinkClick r:id="rId3"/>
              </a:rPr>
              <a:t>https://owncloud.gwdg.de/index.php/s/l2zzOtscXAwS8de</a:t>
            </a:r>
            <a:endParaRPr sz="800">
              <a:solidFill>
                <a:schemeClr val="dk1"/>
              </a:solidFill>
              <a:latin typeface="Albert Sans"/>
              <a:ea typeface="Albert Sans"/>
              <a:cs typeface="Albert Sans"/>
              <a:sym typeface="Albert Sans"/>
            </a:endParaRPr>
          </a:p>
        </p:txBody>
      </p:sp>
      <p:sp>
        <p:nvSpPr>
          <p:cNvPr id="2" name="Google Shape;732;p43">
            <a:extLst>
              <a:ext uri="{FF2B5EF4-FFF2-40B4-BE49-F238E27FC236}">
                <a16:creationId xmlns:a16="http://schemas.microsoft.com/office/drawing/2014/main" xmlns="" id="{9BDB7C72-83A2-E81D-EEFA-FD971C83E8FD}"/>
              </a:ext>
            </a:extLst>
          </p:cNvPr>
          <p:cNvSpPr txBox="1"/>
          <p:nvPr/>
        </p:nvSpPr>
        <p:spPr>
          <a:xfrm>
            <a:off x="817515" y="3383982"/>
            <a:ext cx="991200" cy="393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chemeClr val="dk1"/>
                </a:solidFill>
                <a:latin typeface="Albert Sans"/>
                <a:ea typeface="Albert Sans"/>
                <a:cs typeface="Albert Sans"/>
                <a:sym typeface="Albert Sans"/>
              </a:rPr>
              <a:t>Protein coding Gene</a:t>
            </a:r>
            <a:endParaRPr>
              <a:latin typeface="Albert Sans"/>
              <a:ea typeface="Albert Sans"/>
              <a:cs typeface="Albert Sans"/>
              <a:sym typeface="Albert Sans"/>
            </a:endParaRPr>
          </a:p>
        </p:txBody>
      </p:sp>
      <p:grpSp>
        <p:nvGrpSpPr>
          <p:cNvPr id="3" name="Google Shape;733;p43">
            <a:extLst>
              <a:ext uri="{FF2B5EF4-FFF2-40B4-BE49-F238E27FC236}">
                <a16:creationId xmlns:a16="http://schemas.microsoft.com/office/drawing/2014/main" xmlns="" id="{8B4B703E-56BC-4FC1-D8C9-34D93B6A490B}"/>
              </a:ext>
            </a:extLst>
          </p:cNvPr>
          <p:cNvGrpSpPr/>
          <p:nvPr/>
        </p:nvGrpSpPr>
        <p:grpSpPr>
          <a:xfrm>
            <a:off x="1785222" y="3144302"/>
            <a:ext cx="441497" cy="1105709"/>
            <a:chOff x="7414641" y="3383513"/>
            <a:chExt cx="175650" cy="524754"/>
          </a:xfrm>
        </p:grpSpPr>
        <p:sp>
          <p:nvSpPr>
            <p:cNvPr id="4" name="Google Shape;734;p43">
              <a:extLst>
                <a:ext uri="{FF2B5EF4-FFF2-40B4-BE49-F238E27FC236}">
                  <a16:creationId xmlns:a16="http://schemas.microsoft.com/office/drawing/2014/main" xmlns="" id="{5DFAEA72-35F0-E64D-2807-AC4C6351314C}"/>
                </a:ext>
              </a:extLst>
            </p:cNvPr>
            <p:cNvSpPr/>
            <p:nvPr/>
          </p:nvSpPr>
          <p:spPr>
            <a:xfrm>
              <a:off x="7424542" y="3645742"/>
              <a:ext cx="152427" cy="245206"/>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solidFill>
              <a:schemeClr val="lt2"/>
            </a:solidFill>
            <a:ln w="9525" cap="rnd" cmpd="sng">
              <a:solidFill>
                <a:schemeClr val="lt2"/>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 name="Google Shape;735;p43">
              <a:extLst>
                <a:ext uri="{FF2B5EF4-FFF2-40B4-BE49-F238E27FC236}">
                  <a16:creationId xmlns:a16="http://schemas.microsoft.com/office/drawing/2014/main" xmlns="" id="{E4BBD939-943E-72EA-E73B-631AF0AE6B4C}"/>
                </a:ext>
              </a:extLst>
            </p:cNvPr>
            <p:cNvSpPr/>
            <p:nvPr/>
          </p:nvSpPr>
          <p:spPr>
            <a:xfrm>
              <a:off x="7424542" y="3400975"/>
              <a:ext cx="152427" cy="245206"/>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solidFill>
              <a:schemeClr val="lt2"/>
            </a:solidFill>
            <a:ln w="9525" cap="rnd" cmpd="sng">
              <a:solidFill>
                <a:schemeClr val="lt2"/>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 name="Google Shape;736;p43">
              <a:extLst>
                <a:ext uri="{FF2B5EF4-FFF2-40B4-BE49-F238E27FC236}">
                  <a16:creationId xmlns:a16="http://schemas.microsoft.com/office/drawing/2014/main" xmlns="" id="{A9A7A91A-8079-7D7B-6F99-9A777C177845}"/>
                </a:ext>
              </a:extLst>
            </p:cNvPr>
            <p:cNvSpPr/>
            <p:nvPr/>
          </p:nvSpPr>
          <p:spPr>
            <a:xfrm>
              <a:off x="7414641" y="3627352"/>
              <a:ext cx="36996" cy="36996"/>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 name="Google Shape;737;p43">
              <a:extLst>
                <a:ext uri="{FF2B5EF4-FFF2-40B4-BE49-F238E27FC236}">
                  <a16:creationId xmlns:a16="http://schemas.microsoft.com/office/drawing/2014/main" xmlns="" id="{FADFFC7A-A358-7EC8-2D7B-7D030B9E705A}"/>
                </a:ext>
              </a:extLst>
            </p:cNvPr>
            <p:cNvSpPr/>
            <p:nvPr/>
          </p:nvSpPr>
          <p:spPr>
            <a:xfrm>
              <a:off x="7564209" y="3873379"/>
              <a:ext cx="26082" cy="3488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 name="Google Shape;738;p43">
              <a:extLst>
                <a:ext uri="{FF2B5EF4-FFF2-40B4-BE49-F238E27FC236}">
                  <a16:creationId xmlns:a16="http://schemas.microsoft.com/office/drawing/2014/main" xmlns="" id="{7FD3BF8B-AF03-728E-EA88-2D8870559465}"/>
                </a:ext>
              </a:extLst>
            </p:cNvPr>
            <p:cNvSpPr/>
            <p:nvPr/>
          </p:nvSpPr>
          <p:spPr>
            <a:xfrm>
              <a:off x="7564209" y="3383513"/>
              <a:ext cx="26082" cy="35015"/>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75"/>
        <p:cNvGrpSpPr/>
        <p:nvPr/>
      </p:nvGrpSpPr>
      <p:grpSpPr>
        <a:xfrm>
          <a:off x="0" y="0"/>
          <a:ext cx="0" cy="0"/>
          <a:chOff x="0" y="0"/>
          <a:chExt cx="0" cy="0"/>
        </a:xfrm>
      </p:grpSpPr>
      <p:sp>
        <p:nvSpPr>
          <p:cNvPr id="776" name="Google Shape;776;p46"/>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500"/>
              <a:buNone/>
            </a:pPr>
            <a:r>
              <a:rPr lang="en"/>
              <a:t>Data </a:t>
            </a:r>
            <a:endParaRPr/>
          </a:p>
        </p:txBody>
      </p:sp>
      <p:sp>
        <p:nvSpPr>
          <p:cNvPr id="777" name="Google Shape;777;p46"/>
          <p:cNvSpPr txBox="1">
            <a:spLocks noGrp="1"/>
          </p:cNvSpPr>
          <p:nvPr>
            <p:ph type="subTitle" idx="1"/>
          </p:nvPr>
        </p:nvSpPr>
        <p:spPr>
          <a:xfrm>
            <a:off x="1360043" y="1694451"/>
            <a:ext cx="7070700" cy="642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400"/>
              <a:buNone/>
            </a:pPr>
            <a:endParaRPr lang="en"/>
          </a:p>
          <a:p>
            <a:pPr marL="0" lvl="0" indent="0" algn="l" rtl="0">
              <a:lnSpc>
                <a:spcPct val="115000"/>
              </a:lnSpc>
              <a:spcBef>
                <a:spcPts val="0"/>
              </a:spcBef>
              <a:spcAft>
                <a:spcPts val="0"/>
              </a:spcAft>
              <a:buSzPts val="1400"/>
              <a:buNone/>
            </a:pPr>
            <a:r>
              <a:rPr lang="en" err="1"/>
              <a:t>Metastsis</a:t>
            </a:r>
            <a:r>
              <a:rPr lang="en"/>
              <a:t> -1 (393) &amp; Non-Metastasis – 0 (576)</a:t>
            </a:r>
            <a:endParaRPr/>
          </a:p>
        </p:txBody>
      </p:sp>
      <p:sp>
        <p:nvSpPr>
          <p:cNvPr id="778" name="Google Shape;778;p46"/>
          <p:cNvSpPr txBox="1">
            <a:spLocks noGrp="1"/>
          </p:cNvSpPr>
          <p:nvPr>
            <p:ph type="subTitle" idx="4"/>
          </p:nvPr>
        </p:nvSpPr>
        <p:spPr>
          <a:xfrm>
            <a:off x="1360043" y="1211750"/>
            <a:ext cx="7070700" cy="5589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400"/>
              <a:buNone/>
            </a:pPr>
            <a:r>
              <a:rPr lang="en-US" err="1"/>
              <a:t>Labels_GEO_HG</a:t>
            </a:r>
            <a:endParaRPr err="1"/>
          </a:p>
        </p:txBody>
      </p:sp>
      <p:sp>
        <p:nvSpPr>
          <p:cNvPr id="779" name="Google Shape;779;p46"/>
          <p:cNvSpPr txBox="1"/>
          <p:nvPr/>
        </p:nvSpPr>
        <p:spPr>
          <a:xfrm>
            <a:off x="720000" y="1287950"/>
            <a:ext cx="639900" cy="5727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1">
                <a:solidFill>
                  <a:srgbClr val="44E0CD"/>
                </a:solidFill>
                <a:latin typeface="Barlow"/>
                <a:ea typeface="Barlow"/>
                <a:cs typeface="Barlow"/>
                <a:sym typeface="Barlow"/>
              </a:rPr>
              <a:t>03</a:t>
            </a:r>
            <a:endParaRPr sz="3000" b="1" i="0" u="none" strike="noStrike" cap="none">
              <a:solidFill>
                <a:srgbClr val="44E0CD"/>
              </a:solidFill>
              <a:latin typeface="Barlow"/>
              <a:ea typeface="Barlow"/>
              <a:cs typeface="Barlow"/>
              <a:sym typeface="Barlow"/>
            </a:endParaRPr>
          </a:p>
        </p:txBody>
      </p:sp>
      <p:sp>
        <p:nvSpPr>
          <p:cNvPr id="780" name="Google Shape;780;p4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dirty="0"/>
              <a:pPr marL="0" lvl="0" indent="0" algn="r" rtl="0">
                <a:spcBef>
                  <a:spcPts val="0"/>
                </a:spcBef>
                <a:spcAft>
                  <a:spcPts val="0"/>
                </a:spcAft>
                <a:buNone/>
              </a:pPr>
              <a:t>7</a:t>
            </a:fld>
            <a:endParaRPr/>
          </a:p>
        </p:txBody>
      </p:sp>
      <p:graphicFrame>
        <p:nvGraphicFramePr>
          <p:cNvPr id="8" name="Google Shape;728;p43">
            <a:extLst>
              <a:ext uri="{FF2B5EF4-FFF2-40B4-BE49-F238E27FC236}">
                <a16:creationId xmlns:a16="http://schemas.microsoft.com/office/drawing/2014/main" xmlns="" id="{AF57B48C-C8A9-6E37-5F3B-7F7C0FD84DDC}"/>
              </a:ext>
            </a:extLst>
          </p:cNvPr>
          <p:cNvGraphicFramePr/>
          <p:nvPr>
            <p:extLst>
              <p:ext uri="{D42A27DB-BD31-4B8C-83A1-F6EECF244321}">
                <p14:modId xmlns:p14="http://schemas.microsoft.com/office/powerpoint/2010/main" xmlns="" val="2999299172"/>
              </p:ext>
            </p:extLst>
          </p:nvPr>
        </p:nvGraphicFramePr>
        <p:xfrm>
          <a:off x="2358183" y="2849202"/>
          <a:ext cx="4710300" cy="733350"/>
        </p:xfrm>
        <a:graphic>
          <a:graphicData uri="http://schemas.openxmlformats.org/drawingml/2006/table">
            <a:tbl>
              <a:tblPr>
                <a:noFill/>
                <a:tableStyleId>{38B0826C-6A8E-4299-9A36-32B4BB30F035}</a:tableStyleId>
              </a:tblPr>
              <a:tblGrid>
                <a:gridCol w="1177575">
                  <a:extLst>
                    <a:ext uri="{9D8B030D-6E8A-4147-A177-3AD203B41FA5}">
                      <a16:colId xmlns:a16="http://schemas.microsoft.com/office/drawing/2014/main" xmlns="" val="20000"/>
                    </a:ext>
                  </a:extLst>
                </a:gridCol>
                <a:gridCol w="1177575">
                  <a:extLst>
                    <a:ext uri="{9D8B030D-6E8A-4147-A177-3AD203B41FA5}">
                      <a16:colId xmlns:a16="http://schemas.microsoft.com/office/drawing/2014/main" xmlns="" val="20001"/>
                    </a:ext>
                  </a:extLst>
                </a:gridCol>
                <a:gridCol w="1177575">
                  <a:extLst>
                    <a:ext uri="{9D8B030D-6E8A-4147-A177-3AD203B41FA5}">
                      <a16:colId xmlns:a16="http://schemas.microsoft.com/office/drawing/2014/main" xmlns="" val="20002"/>
                    </a:ext>
                  </a:extLst>
                </a:gridCol>
                <a:gridCol w="1177575">
                  <a:extLst>
                    <a:ext uri="{9D8B030D-6E8A-4147-A177-3AD203B41FA5}">
                      <a16:colId xmlns:a16="http://schemas.microsoft.com/office/drawing/2014/main" xmlns="" val="20003"/>
                    </a:ext>
                  </a:extLst>
                </a:gridCol>
              </a:tblGrid>
              <a:tr h="366675">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GSM615697</a:t>
                      </a:r>
                      <a:endParaRPr sz="1200"/>
                    </a:p>
                  </a:txBody>
                  <a:tcPr marL="91425" marR="91425" marT="91425" marB="91425">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rPr>
                        <a:t>  </a:t>
                      </a:r>
                      <a:r>
                        <a:rPr lang="en" sz="1200">
                          <a:solidFill>
                            <a:schemeClr val="dk1"/>
                          </a:solidFill>
                          <a:latin typeface="Albert Sans"/>
                          <a:ea typeface="Albert Sans"/>
                          <a:cs typeface="Albert Sans"/>
                          <a:sym typeface="Albert Sans"/>
                        </a:rPr>
                        <a:t> GSM177887</a:t>
                      </a:r>
                      <a:endParaRPr sz="1200">
                        <a:solidFill>
                          <a:schemeClr val="dk1"/>
                        </a:solidFill>
                        <a:latin typeface="Albert Sans"/>
                        <a:ea typeface="Albert Sans"/>
                        <a:cs typeface="Albert Sans"/>
                        <a:sym typeface="Albert Sans"/>
                      </a:endParaRPr>
                    </a:p>
                  </a:txBody>
                  <a:tcPr marL="91425" marR="91425" marT="91425" marB="91425">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a:t>
                      </a:r>
                      <a:endParaRPr sz="1200">
                        <a:solidFill>
                          <a:schemeClr val="dk1"/>
                        </a:solidFill>
                        <a:latin typeface="Albert Sans"/>
                        <a:ea typeface="Albert Sans"/>
                        <a:cs typeface="Albert Sans"/>
                        <a:sym typeface="Albert Sans"/>
                      </a:endParaRPr>
                    </a:p>
                  </a:txBody>
                  <a:tcPr marL="91425" marR="91425" marT="91425" marB="91425">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US" sz="1200">
                          <a:solidFill>
                            <a:schemeClr val="dk1"/>
                          </a:solidFill>
                          <a:latin typeface="Albert Sans"/>
                          <a:ea typeface="Albert Sans"/>
                          <a:cs typeface="Albert Sans"/>
                          <a:sym typeface="Albert Sans"/>
                        </a:rPr>
                        <a:t>GSM615775</a:t>
                      </a:r>
                      <a:endParaRPr sz="1200">
                        <a:solidFill>
                          <a:schemeClr val="dk1"/>
                        </a:solidFill>
                        <a:latin typeface="Albert Sans"/>
                        <a:ea typeface="Albert Sans"/>
                        <a:cs typeface="Albert Sans"/>
                        <a:sym typeface="Albert Sans"/>
                      </a:endParaRPr>
                    </a:p>
                  </a:txBody>
                  <a:tcPr marL="91425" marR="91425" marT="91425" marB="91425">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xmlns="" val="10000"/>
                  </a:ext>
                </a:extLst>
              </a:tr>
              <a:tr h="366675">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1</a:t>
                      </a:r>
                      <a:endParaRPr sz="1200">
                        <a:solidFill>
                          <a:schemeClr val="dk1"/>
                        </a:solidFill>
                        <a:latin typeface="Albert Sans"/>
                        <a:ea typeface="Albert Sans"/>
                        <a:cs typeface="Albert Sans"/>
                        <a:sym typeface="Albert Sans"/>
                      </a:endParaRPr>
                    </a:p>
                  </a:txBody>
                  <a:tcPr marL="91425" marR="91425" marT="91425" marB="91425">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1</a:t>
                      </a:r>
                      <a:endParaRPr sz="1200">
                        <a:solidFill>
                          <a:schemeClr val="dk1"/>
                        </a:solidFill>
                        <a:latin typeface="Albert Sans"/>
                        <a:ea typeface="Albert Sans"/>
                        <a:cs typeface="Albert Sans"/>
                        <a:sym typeface="Albert Sans"/>
                      </a:endParaRPr>
                    </a:p>
                  </a:txBody>
                  <a:tcPr marL="91425" marR="91425" marT="91425" marB="91425">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endParaRPr sz="1200">
                        <a:solidFill>
                          <a:schemeClr val="dk1"/>
                        </a:solidFill>
                        <a:latin typeface="Albert Sans"/>
                        <a:ea typeface="Albert Sans"/>
                        <a:cs typeface="Albert Sans"/>
                        <a:sym typeface="Albert Sans"/>
                      </a:endParaRPr>
                    </a:p>
                  </a:txBody>
                  <a:tcPr marL="91425" marR="91425" marT="91425" marB="91425">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US" sz="1200">
                          <a:solidFill>
                            <a:schemeClr val="dk1"/>
                          </a:solidFill>
                          <a:latin typeface="Albert Sans"/>
                          <a:ea typeface="Albert Sans"/>
                          <a:cs typeface="Albert Sans"/>
                          <a:sym typeface="Albert Sans"/>
                        </a:rPr>
                        <a:t>0</a:t>
                      </a:r>
                      <a:endParaRPr sz="1200">
                        <a:solidFill>
                          <a:schemeClr val="dk1"/>
                        </a:solidFill>
                        <a:latin typeface="Albert Sans"/>
                        <a:ea typeface="Albert Sans"/>
                        <a:cs typeface="Albert Sans"/>
                        <a:sym typeface="Albert Sans"/>
                      </a:endParaRPr>
                    </a:p>
                  </a:txBody>
                  <a:tcPr marL="91425" marR="91425" marT="91425" marB="91425">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xmlns="" val="10001"/>
                  </a:ext>
                </a:extLst>
              </a:tr>
            </a:tbl>
          </a:graphicData>
        </a:graphic>
      </p:graphicFrame>
      <p:cxnSp>
        <p:nvCxnSpPr>
          <p:cNvPr id="9" name="Google Shape;729;p43">
            <a:extLst>
              <a:ext uri="{FF2B5EF4-FFF2-40B4-BE49-F238E27FC236}">
                <a16:creationId xmlns:a16="http://schemas.microsoft.com/office/drawing/2014/main" xmlns="" id="{B97F5312-8BA7-605D-002A-B1B49B949BAC}"/>
              </a:ext>
            </a:extLst>
          </p:cNvPr>
          <p:cNvCxnSpPr/>
          <p:nvPr/>
        </p:nvCxnSpPr>
        <p:spPr>
          <a:xfrm rot="10800000">
            <a:off x="1897133" y="3016852"/>
            <a:ext cx="581100" cy="0"/>
          </a:xfrm>
          <a:prstGeom prst="straightConnector1">
            <a:avLst/>
          </a:prstGeom>
          <a:noFill/>
          <a:ln w="28575" cap="flat" cmpd="sng">
            <a:solidFill>
              <a:schemeClr val="lt2"/>
            </a:solidFill>
            <a:prstDash val="solid"/>
            <a:round/>
            <a:headEnd type="oval" w="med" len="med"/>
            <a:tailEnd type="oval" w="med" len="med"/>
          </a:ln>
        </p:spPr>
      </p:cxnSp>
      <p:sp>
        <p:nvSpPr>
          <p:cNvPr id="10" name="Google Shape;730;p43">
            <a:extLst>
              <a:ext uri="{FF2B5EF4-FFF2-40B4-BE49-F238E27FC236}">
                <a16:creationId xmlns:a16="http://schemas.microsoft.com/office/drawing/2014/main" xmlns="" id="{47F071B5-A988-F97B-B659-F962C7DE7AB0}"/>
              </a:ext>
            </a:extLst>
          </p:cNvPr>
          <p:cNvSpPr txBox="1"/>
          <p:nvPr/>
        </p:nvSpPr>
        <p:spPr>
          <a:xfrm>
            <a:off x="1189132" y="2820052"/>
            <a:ext cx="708000" cy="39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Albert Sans"/>
                <a:ea typeface="Albert Sans"/>
                <a:cs typeface="Albert Sans"/>
                <a:sym typeface="Albert Sans"/>
              </a:rPr>
              <a:t>Patient</a:t>
            </a:r>
            <a:endParaRPr>
              <a:latin typeface="Albert Sans"/>
              <a:ea typeface="Albert Sans"/>
              <a:cs typeface="Albert Sans"/>
              <a:sym typeface="Albert Sans"/>
            </a:endParaRPr>
          </a:p>
        </p:txBody>
      </p:sp>
      <p:sp>
        <p:nvSpPr>
          <p:cNvPr id="2" name="Google Shape;751;p44">
            <a:extLst>
              <a:ext uri="{FF2B5EF4-FFF2-40B4-BE49-F238E27FC236}">
                <a16:creationId xmlns:a16="http://schemas.microsoft.com/office/drawing/2014/main" xmlns="" id="{4A393F11-38B3-1604-3BB3-AEBEED3CCE51}"/>
              </a:ext>
            </a:extLst>
          </p:cNvPr>
          <p:cNvSpPr txBox="1"/>
          <p:nvPr/>
        </p:nvSpPr>
        <p:spPr>
          <a:xfrm>
            <a:off x="2216850" y="4698475"/>
            <a:ext cx="4710300" cy="269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800">
                <a:solidFill>
                  <a:schemeClr val="hlink"/>
                </a:solidFill>
                <a:latin typeface="Albert Sans"/>
                <a:ea typeface="Albert Sans"/>
                <a:cs typeface="Albert Sans"/>
                <a:sym typeface="Albert Sans"/>
                <a:hlinkClick r:id="rId3"/>
              </a:rPr>
              <a:t>https://owncloud.gwdg.de/index.php/s/l2zzOtscXAwS8de</a:t>
            </a:r>
            <a:endParaRPr sz="800">
              <a:solidFill>
                <a:schemeClr val="dk1"/>
              </a:solidFill>
              <a:latin typeface="Albert Sans"/>
              <a:ea typeface="Albert Sans"/>
              <a:cs typeface="Albert Sans"/>
              <a:sym typeface="Albert Sans"/>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75"/>
        <p:cNvGrpSpPr/>
        <p:nvPr/>
      </p:nvGrpSpPr>
      <p:grpSpPr>
        <a:xfrm>
          <a:off x="0" y="0"/>
          <a:ext cx="0" cy="0"/>
          <a:chOff x="0" y="0"/>
          <a:chExt cx="0" cy="0"/>
        </a:xfrm>
      </p:grpSpPr>
      <p:sp>
        <p:nvSpPr>
          <p:cNvPr id="776" name="Google Shape;776;p46"/>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500"/>
              <a:buNone/>
            </a:pPr>
            <a:r>
              <a:rPr lang="en"/>
              <a:t>Data </a:t>
            </a:r>
            <a:endParaRPr/>
          </a:p>
        </p:txBody>
      </p:sp>
      <p:sp>
        <p:nvSpPr>
          <p:cNvPr id="777" name="Google Shape;777;p46"/>
          <p:cNvSpPr txBox="1">
            <a:spLocks noGrp="1"/>
          </p:cNvSpPr>
          <p:nvPr>
            <p:ph type="subTitle" idx="1"/>
          </p:nvPr>
        </p:nvSpPr>
        <p:spPr>
          <a:xfrm>
            <a:off x="1360043" y="1694451"/>
            <a:ext cx="7736328" cy="642900"/>
          </a:xfrm>
          <a:prstGeom prst="rect">
            <a:avLst/>
          </a:prstGeom>
          <a:noFill/>
          <a:ln>
            <a:noFill/>
          </a:ln>
        </p:spPr>
        <p:txBody>
          <a:bodyPr spcFirstLastPara="1" wrap="square" lIns="91425" tIns="91425" rIns="91425" bIns="91425" anchor="t" anchorCtr="0">
            <a:noAutofit/>
          </a:bodyPr>
          <a:lstStyle/>
          <a:p>
            <a:pPr marL="0" indent="0">
              <a:lnSpc>
                <a:spcPct val="150000"/>
              </a:lnSpc>
            </a:pPr>
            <a:r>
              <a:rPr lang="en"/>
              <a:t>Copy Number Variation ( CNV ) : 767 sample &amp; 24775 genes</a:t>
            </a:r>
          </a:p>
          <a:p>
            <a:pPr marL="0" indent="0">
              <a:lnSpc>
                <a:spcPct val="150000"/>
              </a:lnSpc>
            </a:pPr>
            <a:r>
              <a:rPr lang="en-US" sz="1200"/>
              <a:t>-2,-1,0,1,2:  homozygous deletion, single copy deletion, no change, low-amplification, high-amplification</a:t>
            </a:r>
          </a:p>
          <a:p>
            <a:pPr marL="0" lvl="0" indent="0" algn="l" rtl="0">
              <a:lnSpc>
                <a:spcPct val="115000"/>
              </a:lnSpc>
              <a:spcBef>
                <a:spcPts val="0"/>
              </a:spcBef>
              <a:spcAft>
                <a:spcPts val="0"/>
              </a:spcAft>
              <a:buSzPts val="1400"/>
              <a:buNone/>
            </a:pPr>
            <a:endParaRPr/>
          </a:p>
        </p:txBody>
      </p:sp>
      <p:sp>
        <p:nvSpPr>
          <p:cNvPr id="778" name="Google Shape;778;p46"/>
          <p:cNvSpPr txBox="1">
            <a:spLocks noGrp="1"/>
          </p:cNvSpPr>
          <p:nvPr>
            <p:ph type="subTitle" idx="4"/>
          </p:nvPr>
        </p:nvSpPr>
        <p:spPr>
          <a:xfrm>
            <a:off x="1360043" y="1211750"/>
            <a:ext cx="7070700" cy="5589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400"/>
              <a:buNone/>
            </a:pPr>
            <a:r>
              <a:rPr lang="en"/>
              <a:t>GENOMIC DATA</a:t>
            </a:r>
            <a:endParaRPr/>
          </a:p>
        </p:txBody>
      </p:sp>
      <p:sp>
        <p:nvSpPr>
          <p:cNvPr id="779" name="Google Shape;779;p46"/>
          <p:cNvSpPr txBox="1"/>
          <p:nvPr/>
        </p:nvSpPr>
        <p:spPr>
          <a:xfrm>
            <a:off x="720000" y="1287950"/>
            <a:ext cx="639900" cy="5727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1">
                <a:solidFill>
                  <a:srgbClr val="44E0CD"/>
                </a:solidFill>
                <a:latin typeface="Barlow"/>
                <a:ea typeface="Barlow"/>
                <a:cs typeface="Barlow"/>
                <a:sym typeface="Barlow"/>
              </a:rPr>
              <a:t>04</a:t>
            </a:r>
            <a:endParaRPr sz="3000" b="1" i="0" u="none" strike="noStrike" cap="none">
              <a:solidFill>
                <a:srgbClr val="44E0CD"/>
              </a:solidFill>
              <a:latin typeface="Barlow"/>
              <a:ea typeface="Barlow"/>
              <a:cs typeface="Barlow"/>
              <a:sym typeface="Barlow"/>
            </a:endParaRPr>
          </a:p>
        </p:txBody>
      </p:sp>
      <p:sp>
        <p:nvSpPr>
          <p:cNvPr id="780" name="Google Shape;780;p4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8</a:t>
            </a:fld>
            <a:endParaRPr/>
          </a:p>
        </p:txBody>
      </p:sp>
      <p:graphicFrame>
        <p:nvGraphicFramePr>
          <p:cNvPr id="781" name="Google Shape;781;p46"/>
          <p:cNvGraphicFramePr/>
          <p:nvPr>
            <p:extLst>
              <p:ext uri="{D42A27DB-BD31-4B8C-83A1-F6EECF244321}">
                <p14:modId xmlns:p14="http://schemas.microsoft.com/office/powerpoint/2010/main" xmlns="" val="1637112903"/>
              </p:ext>
            </p:extLst>
          </p:nvPr>
        </p:nvGraphicFramePr>
        <p:xfrm>
          <a:off x="1821100" y="2619375"/>
          <a:ext cx="4710300" cy="1954350"/>
        </p:xfrm>
        <a:graphic>
          <a:graphicData uri="http://schemas.openxmlformats.org/drawingml/2006/table">
            <a:tbl>
              <a:tblPr>
                <a:noFill/>
                <a:tableStyleId>{38B0826C-6A8E-4299-9A36-32B4BB30F035}</a:tableStyleId>
              </a:tblPr>
              <a:tblGrid>
                <a:gridCol w="1177575">
                  <a:extLst>
                    <a:ext uri="{9D8B030D-6E8A-4147-A177-3AD203B41FA5}">
                      <a16:colId xmlns:a16="http://schemas.microsoft.com/office/drawing/2014/main" xmlns="" val="20000"/>
                    </a:ext>
                  </a:extLst>
                </a:gridCol>
                <a:gridCol w="1177575">
                  <a:extLst>
                    <a:ext uri="{9D8B030D-6E8A-4147-A177-3AD203B41FA5}">
                      <a16:colId xmlns:a16="http://schemas.microsoft.com/office/drawing/2014/main" xmlns="" val="20001"/>
                    </a:ext>
                  </a:extLst>
                </a:gridCol>
                <a:gridCol w="1177575">
                  <a:extLst>
                    <a:ext uri="{9D8B030D-6E8A-4147-A177-3AD203B41FA5}">
                      <a16:colId xmlns:a16="http://schemas.microsoft.com/office/drawing/2014/main" xmlns="" val="20002"/>
                    </a:ext>
                  </a:extLst>
                </a:gridCol>
                <a:gridCol w="1177575">
                  <a:extLst>
                    <a:ext uri="{9D8B030D-6E8A-4147-A177-3AD203B41FA5}">
                      <a16:colId xmlns:a16="http://schemas.microsoft.com/office/drawing/2014/main" xmlns="" val="20003"/>
                    </a:ext>
                  </a:extLst>
                </a:gridCol>
              </a:tblGrid>
              <a:tr h="366675">
                <a:tc>
                  <a:txBody>
                    <a:bodyPr/>
                    <a:lstStyle/>
                    <a:p>
                      <a:pPr marL="0" marR="0" lvl="0" indent="0" algn="ctr" rtl="0">
                        <a:lnSpc>
                          <a:spcPct val="100000"/>
                        </a:lnSpc>
                        <a:spcBef>
                          <a:spcPts val="0"/>
                        </a:spcBef>
                        <a:spcAft>
                          <a:spcPts val="0"/>
                        </a:spcAft>
                        <a:buClr>
                          <a:srgbClr val="000000"/>
                        </a:buClr>
                        <a:buFont typeface="Arial"/>
                        <a:buNone/>
                      </a:pPr>
                      <a:r>
                        <a:rPr lang="en-US" sz="1000" b="0" i="0" u="none" strike="noStrike" cap="none">
                          <a:solidFill>
                            <a:schemeClr val="dk1"/>
                          </a:solidFill>
                          <a:latin typeface="Albert Sans"/>
                          <a:sym typeface="Arial"/>
                        </a:rPr>
                        <a:t>TCGA-3C-AAAU-01</a:t>
                      </a:r>
                      <a:endParaRPr sz="1000" b="0" i="0" u="none" strike="noStrike" cap="none">
                        <a:solidFill>
                          <a:schemeClr val="dk1"/>
                        </a:solidFill>
                        <a:latin typeface="Albert Sans"/>
                        <a:sym typeface="Arial"/>
                      </a:endParaRPr>
                    </a:p>
                  </a:txBody>
                  <a:tcPr marL="91425" marR="91425" marT="91425" marB="91425">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US" sz="1000">
                          <a:solidFill>
                            <a:schemeClr val="dk1"/>
                          </a:solidFill>
                          <a:latin typeface="Albert Sans"/>
                          <a:ea typeface="Albert Sans"/>
                          <a:cs typeface="Albert Sans"/>
                          <a:sym typeface="Albert Sans"/>
                        </a:rPr>
                        <a:t>TCGA-3C-AALI-01</a:t>
                      </a:r>
                      <a:endParaRPr sz="1000">
                        <a:solidFill>
                          <a:schemeClr val="dk1"/>
                        </a:solidFill>
                        <a:latin typeface="Albert Sans"/>
                        <a:ea typeface="Albert Sans"/>
                        <a:cs typeface="Albert Sans"/>
                        <a:sym typeface="Albert Sans"/>
                      </a:endParaRPr>
                    </a:p>
                  </a:txBody>
                  <a:tcPr marL="91425" marR="91425" marT="91425" marB="91425">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000">
                          <a:solidFill>
                            <a:schemeClr val="dk1"/>
                          </a:solidFill>
                          <a:latin typeface="Albert Sans"/>
                          <a:ea typeface="Albert Sans"/>
                          <a:cs typeface="Albert Sans"/>
                          <a:sym typeface="Albert Sans"/>
                        </a:rPr>
                        <a:t>………</a:t>
                      </a:r>
                      <a:endParaRPr sz="1000">
                        <a:solidFill>
                          <a:schemeClr val="dk1"/>
                        </a:solidFill>
                        <a:latin typeface="Albert Sans"/>
                        <a:ea typeface="Albert Sans"/>
                        <a:cs typeface="Albert Sans"/>
                        <a:sym typeface="Albert Sans"/>
                      </a:endParaRPr>
                    </a:p>
                  </a:txBody>
                  <a:tcPr marL="91425" marR="91425" marT="91425" marB="91425">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US" sz="1000">
                          <a:solidFill>
                            <a:schemeClr val="dk1"/>
                          </a:solidFill>
                          <a:latin typeface="Albert Sans"/>
                          <a:ea typeface="Albert Sans"/>
                          <a:cs typeface="Albert Sans"/>
                          <a:sym typeface="Albert Sans"/>
                        </a:rPr>
                        <a:t>Gene Symbol</a:t>
                      </a:r>
                      <a:endParaRPr sz="1000">
                        <a:solidFill>
                          <a:schemeClr val="dk1"/>
                        </a:solidFill>
                        <a:latin typeface="Albert Sans"/>
                        <a:ea typeface="Albert Sans"/>
                        <a:cs typeface="Albert Sans"/>
                        <a:sym typeface="Albert Sans"/>
                      </a:endParaRPr>
                    </a:p>
                  </a:txBody>
                  <a:tcPr marL="91425" marR="91425" marT="91425" marB="91425">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xmlns="" val="10000"/>
                  </a:ext>
                </a:extLst>
              </a:tr>
              <a:tr h="366675">
                <a:tc>
                  <a:txBody>
                    <a:bodyPr/>
                    <a:lstStyle/>
                    <a:p>
                      <a:pPr marL="0" lvl="0" indent="0" algn="ctr" rtl="0">
                        <a:spcBef>
                          <a:spcPts val="0"/>
                        </a:spcBef>
                        <a:spcAft>
                          <a:spcPts val="0"/>
                        </a:spcAft>
                        <a:buNone/>
                      </a:pPr>
                      <a:r>
                        <a:rPr lang="en-US" sz="1000">
                          <a:solidFill>
                            <a:schemeClr val="dk1"/>
                          </a:solidFill>
                          <a:latin typeface="Albert Sans"/>
                          <a:ea typeface="Albert Sans"/>
                          <a:cs typeface="Albert Sans"/>
                          <a:sym typeface="Albert Sans"/>
                        </a:rPr>
                        <a:t>0</a:t>
                      </a:r>
                      <a:endParaRPr sz="1000">
                        <a:solidFill>
                          <a:schemeClr val="dk1"/>
                        </a:solidFill>
                        <a:latin typeface="Albert Sans"/>
                        <a:ea typeface="Albert Sans"/>
                        <a:cs typeface="Albert Sans"/>
                        <a:sym typeface="Albert Sans"/>
                      </a:endParaRPr>
                    </a:p>
                  </a:txBody>
                  <a:tcPr marL="91425" marR="91425" marT="91425" marB="91425">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US" sz="1000">
                          <a:solidFill>
                            <a:schemeClr val="dk1"/>
                          </a:solidFill>
                          <a:latin typeface="Albert Sans"/>
                          <a:ea typeface="Albert Sans"/>
                          <a:cs typeface="Albert Sans"/>
                          <a:sym typeface="Albert Sans"/>
                        </a:rPr>
                        <a:t>-1</a:t>
                      </a:r>
                      <a:endParaRPr sz="1000">
                        <a:solidFill>
                          <a:schemeClr val="dk1"/>
                        </a:solidFill>
                        <a:latin typeface="Albert Sans"/>
                        <a:ea typeface="Albert Sans"/>
                        <a:cs typeface="Albert Sans"/>
                        <a:sym typeface="Albert Sans"/>
                      </a:endParaRPr>
                    </a:p>
                  </a:txBody>
                  <a:tcPr marL="91425" marR="91425" marT="91425" marB="91425">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chemeClr val="dk1"/>
                        </a:solidFill>
                        <a:latin typeface="Albert Sans"/>
                        <a:ea typeface="Albert Sans"/>
                        <a:cs typeface="Albert Sans"/>
                        <a:sym typeface="Albert Sans"/>
                      </a:endParaRPr>
                    </a:p>
                  </a:txBody>
                  <a:tcPr marL="91425" marR="91425" marT="91425" marB="91425">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US" sz="1000">
                          <a:solidFill>
                            <a:schemeClr val="dk1"/>
                          </a:solidFill>
                          <a:latin typeface="Albert Sans"/>
                          <a:ea typeface="Albert Sans"/>
                          <a:cs typeface="Albert Sans"/>
                          <a:sym typeface="Albert Sans"/>
                        </a:rPr>
                        <a:t>ACAP3</a:t>
                      </a:r>
                      <a:endParaRPr sz="1000">
                        <a:solidFill>
                          <a:schemeClr val="dk1"/>
                        </a:solidFill>
                        <a:latin typeface="Albert Sans"/>
                        <a:ea typeface="Albert Sans"/>
                        <a:cs typeface="Albert Sans"/>
                        <a:sym typeface="Albert Sans"/>
                      </a:endParaRPr>
                    </a:p>
                  </a:txBody>
                  <a:tcPr marL="91425" marR="91425" marT="91425" marB="91425">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xmlns="" val="10001"/>
                  </a:ext>
                </a:extLst>
              </a:tr>
              <a:tr h="366675">
                <a:tc>
                  <a:txBody>
                    <a:bodyPr/>
                    <a:lstStyle/>
                    <a:p>
                      <a:pPr marL="0" lvl="0" indent="0" algn="ctr" rtl="0">
                        <a:spcBef>
                          <a:spcPts val="0"/>
                        </a:spcBef>
                        <a:spcAft>
                          <a:spcPts val="0"/>
                        </a:spcAft>
                        <a:buNone/>
                      </a:pPr>
                      <a:r>
                        <a:rPr lang="en-US" sz="1000">
                          <a:solidFill>
                            <a:schemeClr val="dk1"/>
                          </a:solidFill>
                          <a:latin typeface="Albert Sans"/>
                          <a:ea typeface="Albert Sans"/>
                          <a:cs typeface="Albert Sans"/>
                          <a:sym typeface="Albert Sans"/>
                        </a:rPr>
                        <a:t>0</a:t>
                      </a:r>
                      <a:endParaRPr sz="1000">
                        <a:solidFill>
                          <a:schemeClr val="dk1"/>
                        </a:solidFill>
                        <a:latin typeface="Albert Sans"/>
                        <a:ea typeface="Albert Sans"/>
                        <a:cs typeface="Albert Sans"/>
                        <a:sym typeface="Albert Sans"/>
                      </a:endParaRPr>
                    </a:p>
                  </a:txBody>
                  <a:tcPr marL="91425" marR="91425" marT="91425" marB="91425">
                    <a:lnL w="9525" cap="flat" cmpd="sng">
                      <a:solidFill>
                        <a:schemeClr val="lt2"/>
                      </a:solidFill>
                      <a:prstDash val="dot"/>
                      <a:round/>
                      <a:headEnd type="none" w="sm" len="sm"/>
                      <a:tailEnd type="none" w="sm" len="sm"/>
                    </a:lnL>
                    <a:lnR w="9525" cap="flat" cmpd="sng">
                      <a:solidFill>
                        <a:schemeClr val="lt2"/>
                      </a:solidFill>
                      <a:prstDash val="dot"/>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dot"/>
                      <a:round/>
                      <a:headEnd type="none" w="sm" len="sm"/>
                      <a:tailEnd type="none" w="sm" len="sm"/>
                    </a:lnB>
                  </a:tcPr>
                </a:tc>
                <a:tc>
                  <a:txBody>
                    <a:bodyPr/>
                    <a:lstStyle/>
                    <a:p>
                      <a:pPr marL="0" lvl="0" indent="0" algn="ctr" rtl="0">
                        <a:spcBef>
                          <a:spcPts val="0"/>
                        </a:spcBef>
                        <a:spcAft>
                          <a:spcPts val="0"/>
                        </a:spcAft>
                        <a:buNone/>
                      </a:pPr>
                      <a:r>
                        <a:rPr lang="en-US" sz="1000">
                          <a:solidFill>
                            <a:schemeClr val="dk1"/>
                          </a:solidFill>
                          <a:latin typeface="Albert Sans"/>
                          <a:ea typeface="Albert Sans"/>
                          <a:cs typeface="Albert Sans"/>
                          <a:sym typeface="Albert Sans"/>
                        </a:rPr>
                        <a:t>-1</a:t>
                      </a:r>
                      <a:endParaRPr sz="1000">
                        <a:solidFill>
                          <a:schemeClr val="dk1"/>
                        </a:solidFill>
                        <a:latin typeface="Albert Sans"/>
                        <a:ea typeface="Albert Sans"/>
                        <a:cs typeface="Albert Sans"/>
                        <a:sym typeface="Albert Sans"/>
                      </a:endParaRPr>
                    </a:p>
                  </a:txBody>
                  <a:tcPr marL="91425" marR="91425" marT="91425" marB="91425">
                    <a:lnL w="9525" cap="flat" cmpd="sng">
                      <a:solidFill>
                        <a:schemeClr val="lt2"/>
                      </a:solidFill>
                      <a:prstDash val="dot"/>
                      <a:round/>
                      <a:headEnd type="none" w="sm" len="sm"/>
                      <a:tailEnd type="none" w="sm" len="sm"/>
                    </a:lnL>
                    <a:lnR w="9525" cap="flat" cmpd="sng">
                      <a:solidFill>
                        <a:schemeClr val="lt2"/>
                      </a:solidFill>
                      <a:prstDash val="dot"/>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dot"/>
                      <a:round/>
                      <a:headEnd type="none" w="sm" len="sm"/>
                      <a:tailEnd type="none" w="sm" len="sm"/>
                    </a:lnB>
                  </a:tcPr>
                </a:tc>
                <a:tc>
                  <a:txBody>
                    <a:bodyPr/>
                    <a:lstStyle/>
                    <a:p>
                      <a:pPr marL="0" lvl="0" indent="0" algn="ctr" rtl="0">
                        <a:spcBef>
                          <a:spcPts val="0"/>
                        </a:spcBef>
                        <a:spcAft>
                          <a:spcPts val="0"/>
                        </a:spcAft>
                        <a:buNone/>
                      </a:pPr>
                      <a:endParaRPr sz="1000">
                        <a:solidFill>
                          <a:schemeClr val="dk1"/>
                        </a:solidFill>
                        <a:latin typeface="Albert Sans"/>
                        <a:ea typeface="Albert Sans"/>
                        <a:cs typeface="Albert Sans"/>
                        <a:sym typeface="Albert Sans"/>
                      </a:endParaRPr>
                    </a:p>
                  </a:txBody>
                  <a:tcPr marL="91425" marR="91425" marT="91425" marB="91425">
                    <a:lnL w="9525" cap="flat" cmpd="sng">
                      <a:solidFill>
                        <a:schemeClr val="lt2"/>
                      </a:solidFill>
                      <a:prstDash val="dot"/>
                      <a:round/>
                      <a:headEnd type="none" w="sm" len="sm"/>
                      <a:tailEnd type="none" w="sm" len="sm"/>
                    </a:lnL>
                    <a:lnR w="9525" cap="flat" cmpd="sng">
                      <a:solidFill>
                        <a:schemeClr val="lt2"/>
                      </a:solidFill>
                      <a:prstDash val="dot"/>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dot"/>
                      <a:round/>
                      <a:headEnd type="none" w="sm" len="sm"/>
                      <a:tailEnd type="none" w="sm" len="sm"/>
                    </a:lnB>
                  </a:tcPr>
                </a:tc>
                <a:tc>
                  <a:txBody>
                    <a:bodyPr/>
                    <a:lstStyle/>
                    <a:p>
                      <a:pPr marL="0" lvl="0" indent="0" algn="ctr" rtl="0">
                        <a:spcBef>
                          <a:spcPts val="0"/>
                        </a:spcBef>
                        <a:spcAft>
                          <a:spcPts val="0"/>
                        </a:spcAft>
                        <a:buNone/>
                      </a:pPr>
                      <a:r>
                        <a:rPr lang="en-US" sz="1000">
                          <a:solidFill>
                            <a:schemeClr val="dk1"/>
                          </a:solidFill>
                          <a:latin typeface="Albert Sans"/>
                          <a:ea typeface="Albert Sans"/>
                          <a:cs typeface="Albert Sans"/>
                          <a:sym typeface="Albert Sans"/>
                        </a:rPr>
                        <a:t>ACTRT2</a:t>
                      </a:r>
                    </a:p>
                  </a:txBody>
                  <a:tcPr marL="91425" marR="91425" marT="91425" marB="91425">
                    <a:lnL w="9525" cap="flat" cmpd="sng">
                      <a:solidFill>
                        <a:schemeClr val="lt2"/>
                      </a:solidFill>
                      <a:prstDash val="dot"/>
                      <a:round/>
                      <a:headEnd type="none" w="sm" len="sm"/>
                      <a:tailEnd type="none" w="sm" len="sm"/>
                    </a:lnL>
                    <a:lnR w="9525" cap="flat" cmpd="sng">
                      <a:solidFill>
                        <a:schemeClr val="lt2"/>
                      </a:solidFill>
                      <a:prstDash val="dot"/>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dot"/>
                      <a:round/>
                      <a:headEnd type="none" w="sm" len="sm"/>
                      <a:tailEnd type="none" w="sm" len="sm"/>
                    </a:lnB>
                  </a:tcPr>
                </a:tc>
                <a:extLst>
                  <a:ext uri="{0D108BD9-81ED-4DB2-BD59-A6C34878D82A}">
                    <a16:rowId xmlns:a16="http://schemas.microsoft.com/office/drawing/2014/main" xmlns="" val="10002"/>
                  </a:ext>
                </a:extLst>
              </a:tr>
              <a:tr h="366675">
                <a:tc>
                  <a:txBody>
                    <a:bodyPr/>
                    <a:lstStyle/>
                    <a:p>
                      <a:pPr marL="0" lvl="0" indent="0" algn="ctr" rtl="0">
                        <a:spcBef>
                          <a:spcPts val="0"/>
                        </a:spcBef>
                        <a:spcAft>
                          <a:spcPts val="0"/>
                        </a:spcAft>
                        <a:buNone/>
                      </a:pPr>
                      <a:endParaRPr sz="1000">
                        <a:solidFill>
                          <a:schemeClr val="dk1"/>
                        </a:solidFill>
                        <a:latin typeface="Albert Sans"/>
                        <a:ea typeface="Albert Sans"/>
                        <a:cs typeface="Albert Sans"/>
                        <a:sym typeface="Albert Sans"/>
                      </a:endParaRPr>
                    </a:p>
                  </a:txBody>
                  <a:tcPr marL="91425" marR="91425" marT="91425" marB="91425">
                    <a:lnL w="9525" cap="flat" cmpd="sng">
                      <a:solidFill>
                        <a:schemeClr val="lt2"/>
                      </a:solidFill>
                      <a:prstDash val="dot"/>
                      <a:round/>
                      <a:headEnd type="none" w="sm" len="sm"/>
                      <a:tailEnd type="none" w="sm" len="sm"/>
                    </a:lnL>
                    <a:lnR w="9525" cap="flat" cmpd="sng">
                      <a:solidFill>
                        <a:schemeClr val="lt2"/>
                      </a:solidFill>
                      <a:prstDash val="dot"/>
                      <a:round/>
                      <a:headEnd type="none" w="sm" len="sm"/>
                      <a:tailEnd type="none" w="sm" len="sm"/>
                    </a:lnR>
                    <a:lnT w="9525" cap="flat" cmpd="sng">
                      <a:solidFill>
                        <a:schemeClr val="lt2"/>
                      </a:solidFill>
                      <a:prstDash val="dot"/>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chemeClr val="dk1"/>
                        </a:solidFill>
                        <a:latin typeface="Albert Sans"/>
                        <a:ea typeface="Albert Sans"/>
                        <a:cs typeface="Albert Sans"/>
                        <a:sym typeface="Albert Sans"/>
                      </a:endParaRPr>
                    </a:p>
                  </a:txBody>
                  <a:tcPr marL="91425" marR="91425" marT="91425" marB="91425">
                    <a:lnL w="9525" cap="flat" cmpd="sng">
                      <a:solidFill>
                        <a:schemeClr val="lt2"/>
                      </a:solidFill>
                      <a:prstDash val="dot"/>
                      <a:round/>
                      <a:headEnd type="none" w="sm" len="sm"/>
                      <a:tailEnd type="none" w="sm" len="sm"/>
                    </a:lnL>
                    <a:lnR w="9525" cap="flat" cmpd="sng">
                      <a:solidFill>
                        <a:schemeClr val="lt2"/>
                      </a:solidFill>
                      <a:prstDash val="dot"/>
                      <a:round/>
                      <a:headEnd type="none" w="sm" len="sm"/>
                      <a:tailEnd type="none" w="sm" len="sm"/>
                    </a:lnR>
                    <a:lnT w="9525" cap="flat" cmpd="sng">
                      <a:solidFill>
                        <a:schemeClr val="lt2"/>
                      </a:solidFill>
                      <a:prstDash val="dot"/>
                      <a:round/>
                      <a:headEnd type="none" w="sm" len="sm"/>
                      <a:tailEnd type="none" w="sm" len="sm"/>
                    </a:lnT>
                    <a:lnB w="9525" cap="flat" cmpd="sng">
                      <a:solidFill>
                        <a:schemeClr val="lt2"/>
                      </a:solidFill>
                      <a:prstDash val="dot"/>
                      <a:round/>
                      <a:headEnd type="none" w="sm" len="sm"/>
                      <a:tailEnd type="none" w="sm" len="sm"/>
                    </a:lnB>
                  </a:tcPr>
                </a:tc>
                <a:tc>
                  <a:txBody>
                    <a:bodyPr/>
                    <a:lstStyle/>
                    <a:p>
                      <a:pPr marL="0" lvl="0" indent="0" algn="ctr" rtl="0">
                        <a:spcBef>
                          <a:spcPts val="0"/>
                        </a:spcBef>
                        <a:spcAft>
                          <a:spcPts val="0"/>
                        </a:spcAft>
                        <a:buNone/>
                      </a:pPr>
                      <a:endParaRPr sz="1000">
                        <a:solidFill>
                          <a:schemeClr val="dk1"/>
                        </a:solidFill>
                        <a:latin typeface="Albert Sans"/>
                        <a:ea typeface="Albert Sans"/>
                        <a:cs typeface="Albert Sans"/>
                        <a:sym typeface="Albert Sans"/>
                      </a:endParaRPr>
                    </a:p>
                  </a:txBody>
                  <a:tcPr marL="91425" marR="91425" marT="91425" marB="91425">
                    <a:lnL w="9525" cap="flat" cmpd="sng">
                      <a:solidFill>
                        <a:schemeClr val="lt2"/>
                      </a:solidFill>
                      <a:prstDash val="dot"/>
                      <a:round/>
                      <a:headEnd type="none" w="sm" len="sm"/>
                      <a:tailEnd type="none" w="sm" len="sm"/>
                    </a:lnL>
                    <a:lnR w="9525" cap="flat" cmpd="sng">
                      <a:solidFill>
                        <a:schemeClr val="lt2"/>
                      </a:solidFill>
                      <a:prstDash val="dot"/>
                      <a:round/>
                      <a:headEnd type="none" w="sm" len="sm"/>
                      <a:tailEnd type="none" w="sm" len="sm"/>
                    </a:lnR>
                    <a:lnT w="9525" cap="flat" cmpd="sng">
                      <a:solidFill>
                        <a:schemeClr val="lt2"/>
                      </a:solidFill>
                      <a:prstDash val="dot"/>
                      <a:round/>
                      <a:headEnd type="none" w="sm" len="sm"/>
                      <a:tailEnd type="none" w="sm" len="sm"/>
                    </a:lnT>
                    <a:lnB w="9525" cap="flat" cmpd="sng">
                      <a:solidFill>
                        <a:schemeClr val="lt2"/>
                      </a:solidFill>
                      <a:prstDash val="dot"/>
                      <a:round/>
                      <a:headEnd type="none" w="sm" len="sm"/>
                      <a:tailEnd type="none" w="sm" len="sm"/>
                    </a:lnB>
                  </a:tcPr>
                </a:tc>
                <a:tc>
                  <a:txBody>
                    <a:bodyPr/>
                    <a:lstStyle/>
                    <a:p>
                      <a:pPr marL="0" lvl="0" indent="0" algn="ctr" rtl="0">
                        <a:spcBef>
                          <a:spcPts val="0"/>
                        </a:spcBef>
                        <a:spcAft>
                          <a:spcPts val="0"/>
                        </a:spcAft>
                        <a:buNone/>
                      </a:pPr>
                      <a:endParaRPr sz="1000">
                        <a:solidFill>
                          <a:schemeClr val="dk1"/>
                        </a:solidFill>
                        <a:latin typeface="Albert Sans"/>
                        <a:ea typeface="Albert Sans"/>
                        <a:cs typeface="Albert Sans"/>
                        <a:sym typeface="Albert Sans"/>
                      </a:endParaRPr>
                    </a:p>
                  </a:txBody>
                  <a:tcPr marL="91425" marR="91425" marT="91425" marB="91425">
                    <a:lnL w="9525" cap="flat" cmpd="sng">
                      <a:solidFill>
                        <a:schemeClr val="lt2"/>
                      </a:solidFill>
                      <a:prstDash val="dot"/>
                      <a:round/>
                      <a:headEnd type="none" w="sm" len="sm"/>
                      <a:tailEnd type="none" w="sm" len="sm"/>
                    </a:lnL>
                    <a:lnR w="9525" cap="flat" cmpd="sng">
                      <a:solidFill>
                        <a:schemeClr val="lt2"/>
                      </a:solidFill>
                      <a:prstDash val="dot"/>
                      <a:round/>
                      <a:headEnd type="none" w="sm" len="sm"/>
                      <a:tailEnd type="none" w="sm" len="sm"/>
                    </a:lnR>
                    <a:lnT w="9525" cap="flat" cmpd="sng">
                      <a:solidFill>
                        <a:schemeClr val="lt2"/>
                      </a:solidFill>
                      <a:prstDash val="dot"/>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xmlns="" val="10003"/>
                  </a:ext>
                </a:extLst>
              </a:tr>
              <a:tr h="366675">
                <a:tc>
                  <a:txBody>
                    <a:bodyPr/>
                    <a:lstStyle/>
                    <a:p>
                      <a:pPr marL="0" lvl="0" indent="0" algn="ctr" rtl="0">
                        <a:lnSpc>
                          <a:spcPct val="115000"/>
                        </a:lnSpc>
                        <a:spcBef>
                          <a:spcPts val="0"/>
                        </a:spcBef>
                        <a:spcAft>
                          <a:spcPts val="0"/>
                        </a:spcAft>
                        <a:buNone/>
                      </a:pPr>
                      <a:r>
                        <a:rPr lang="en-US" sz="1000">
                          <a:solidFill>
                            <a:schemeClr val="dk1"/>
                          </a:solidFill>
                          <a:latin typeface="Albert Sans"/>
                          <a:ea typeface="Albert Sans"/>
                          <a:cs typeface="Albert Sans"/>
                          <a:sym typeface="Albert Sans"/>
                        </a:rPr>
                        <a:t>-1</a:t>
                      </a:r>
                      <a:endParaRPr sz="1000">
                        <a:solidFill>
                          <a:schemeClr val="dk1"/>
                        </a:solidFill>
                        <a:latin typeface="Albert Sans"/>
                        <a:ea typeface="Albert Sans"/>
                        <a:cs typeface="Albert Sans"/>
                        <a:sym typeface="Albert Sans"/>
                      </a:endParaRPr>
                    </a:p>
                  </a:txBody>
                  <a:tcPr marL="91425" marR="91425" marT="91425" marB="91425">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US" sz="1000">
                          <a:solidFill>
                            <a:schemeClr val="dk1"/>
                          </a:solidFill>
                          <a:latin typeface="Albert Sans"/>
                          <a:ea typeface="Albert Sans"/>
                          <a:cs typeface="Albert Sans"/>
                          <a:sym typeface="Albert Sans"/>
                        </a:rPr>
                        <a:t>-1</a:t>
                      </a:r>
                      <a:endParaRPr sz="1000">
                        <a:solidFill>
                          <a:schemeClr val="dk1"/>
                        </a:solidFill>
                        <a:latin typeface="Albert Sans"/>
                        <a:ea typeface="Albert Sans"/>
                        <a:cs typeface="Albert Sans"/>
                        <a:sym typeface="Albert Sans"/>
                      </a:endParaRPr>
                    </a:p>
                  </a:txBody>
                  <a:tcPr marL="91425" marR="91425" marT="91425" marB="91425">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dot"/>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chemeClr val="dk1"/>
                        </a:solidFill>
                        <a:latin typeface="Albert Sans"/>
                        <a:ea typeface="Albert Sans"/>
                        <a:cs typeface="Albert Sans"/>
                        <a:sym typeface="Albert Sans"/>
                      </a:endParaRPr>
                    </a:p>
                  </a:txBody>
                  <a:tcPr marL="91425" marR="91425" marT="91425" marB="91425">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dot"/>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US" sz="1000">
                          <a:solidFill>
                            <a:schemeClr val="dk1"/>
                          </a:solidFill>
                          <a:latin typeface="Albert Sans"/>
                          <a:ea typeface="Albert Sans"/>
                          <a:cs typeface="Albert Sans"/>
                          <a:sym typeface="Albert Sans"/>
                        </a:rPr>
                        <a:t>WASIR1</a:t>
                      </a:r>
                      <a:endParaRPr sz="1000">
                        <a:solidFill>
                          <a:schemeClr val="dk1"/>
                        </a:solidFill>
                        <a:latin typeface="Albert Sans"/>
                        <a:ea typeface="Albert Sans"/>
                        <a:cs typeface="Albert Sans"/>
                        <a:sym typeface="Albert Sans"/>
                      </a:endParaRPr>
                    </a:p>
                  </a:txBody>
                  <a:tcPr marL="91425" marR="91425" marT="91425" marB="91425">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xmlns="" val="10004"/>
                  </a:ext>
                </a:extLst>
              </a:tr>
            </a:tbl>
          </a:graphicData>
        </a:graphic>
      </p:graphicFrame>
      <p:sp>
        <p:nvSpPr>
          <p:cNvPr id="785" name="Google Shape;785;p46"/>
          <p:cNvSpPr txBox="1"/>
          <p:nvPr/>
        </p:nvSpPr>
        <p:spPr>
          <a:xfrm>
            <a:off x="1023869" y="4734775"/>
            <a:ext cx="6323527" cy="269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800">
                <a:solidFill>
                  <a:schemeClr val="dk1"/>
                </a:solidFill>
                <a:latin typeface="Albert Sans"/>
                <a:ea typeface="Albert Sans"/>
                <a:cs typeface="Albert Sans"/>
                <a:sym typeface="Albert Sans"/>
              </a:rPr>
              <a:t>https://xenabrowser.net/datapages/?dataset=TCGA.BRCA.sampleMap%2FGistic2_CopyNumber_Gistic2_all_thresholded.by_genes&amp;host=https%3A%2F%2Ftcga.xenahubs.net&amp;removeHub=https%3A%2F%2Fxena.treehouse.gi.ucsc.edu%3A443</a:t>
            </a:r>
            <a:endParaRPr sz="800">
              <a:solidFill>
                <a:schemeClr val="dk1"/>
              </a:solidFill>
              <a:latin typeface="Albert Sans"/>
              <a:ea typeface="Albert Sans"/>
              <a:cs typeface="Albert Sans"/>
              <a:sym typeface="Albert Sans"/>
            </a:endParaRPr>
          </a:p>
        </p:txBody>
      </p:sp>
      <p:sp>
        <p:nvSpPr>
          <p:cNvPr id="2" name="Google Shape;730;p43">
            <a:extLst>
              <a:ext uri="{FF2B5EF4-FFF2-40B4-BE49-F238E27FC236}">
                <a16:creationId xmlns:a16="http://schemas.microsoft.com/office/drawing/2014/main" xmlns="" id="{BD825E5D-88B8-A0C7-0DBE-67C0CE3753D5}"/>
              </a:ext>
            </a:extLst>
          </p:cNvPr>
          <p:cNvSpPr txBox="1"/>
          <p:nvPr/>
        </p:nvSpPr>
        <p:spPr>
          <a:xfrm>
            <a:off x="734058" y="2729497"/>
            <a:ext cx="708000" cy="39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Albert Sans"/>
                <a:ea typeface="Albert Sans"/>
                <a:cs typeface="Albert Sans"/>
                <a:sym typeface="Albert Sans"/>
              </a:rPr>
              <a:t>Patient</a:t>
            </a:r>
            <a:endParaRPr>
              <a:latin typeface="Albert Sans"/>
              <a:ea typeface="Albert Sans"/>
              <a:cs typeface="Albert Sans"/>
              <a:sym typeface="Albert Sans"/>
            </a:endParaRPr>
          </a:p>
        </p:txBody>
      </p:sp>
      <p:cxnSp>
        <p:nvCxnSpPr>
          <p:cNvPr id="3" name="Google Shape;729;p43">
            <a:extLst>
              <a:ext uri="{FF2B5EF4-FFF2-40B4-BE49-F238E27FC236}">
                <a16:creationId xmlns:a16="http://schemas.microsoft.com/office/drawing/2014/main" xmlns="" id="{658A1F9A-DE19-A09D-EE54-528681D6DC2E}"/>
              </a:ext>
            </a:extLst>
          </p:cNvPr>
          <p:cNvCxnSpPr/>
          <p:nvPr/>
        </p:nvCxnSpPr>
        <p:spPr>
          <a:xfrm rot="10800000">
            <a:off x="1442058" y="2908609"/>
            <a:ext cx="581100" cy="0"/>
          </a:xfrm>
          <a:prstGeom prst="straightConnector1">
            <a:avLst/>
          </a:prstGeom>
          <a:noFill/>
          <a:ln w="28575" cap="flat" cmpd="sng">
            <a:solidFill>
              <a:schemeClr val="lt2"/>
            </a:solidFill>
            <a:prstDash val="solid"/>
            <a:round/>
            <a:headEnd type="oval" w="med" len="med"/>
            <a:tailEnd type="oval" w="med" len="med"/>
          </a:ln>
        </p:spPr>
      </p:cxnSp>
      <p:grpSp>
        <p:nvGrpSpPr>
          <p:cNvPr id="6" name="Google Shape;733;p43">
            <a:extLst>
              <a:ext uri="{FF2B5EF4-FFF2-40B4-BE49-F238E27FC236}">
                <a16:creationId xmlns:a16="http://schemas.microsoft.com/office/drawing/2014/main" xmlns="" id="{37DAE6DD-9628-5671-6392-BAE82EF3E713}"/>
              </a:ext>
            </a:extLst>
          </p:cNvPr>
          <p:cNvGrpSpPr/>
          <p:nvPr/>
        </p:nvGrpSpPr>
        <p:grpSpPr>
          <a:xfrm rot="10800000">
            <a:off x="6706401" y="3318166"/>
            <a:ext cx="441497" cy="1105709"/>
            <a:chOff x="7414641" y="3383513"/>
            <a:chExt cx="175650" cy="524754"/>
          </a:xfrm>
        </p:grpSpPr>
        <p:sp>
          <p:nvSpPr>
            <p:cNvPr id="7" name="Google Shape;734;p43">
              <a:extLst>
                <a:ext uri="{FF2B5EF4-FFF2-40B4-BE49-F238E27FC236}">
                  <a16:creationId xmlns:a16="http://schemas.microsoft.com/office/drawing/2014/main" xmlns="" id="{65F1C3CA-97A6-D9FF-AA40-7EC5B090897B}"/>
                </a:ext>
              </a:extLst>
            </p:cNvPr>
            <p:cNvSpPr/>
            <p:nvPr/>
          </p:nvSpPr>
          <p:spPr>
            <a:xfrm>
              <a:off x="7424542" y="3645742"/>
              <a:ext cx="152427" cy="245206"/>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solidFill>
              <a:schemeClr val="lt2"/>
            </a:solidFill>
            <a:ln w="9525" cap="rnd" cmpd="sng">
              <a:solidFill>
                <a:schemeClr val="lt2"/>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 name="Google Shape;735;p43">
              <a:extLst>
                <a:ext uri="{FF2B5EF4-FFF2-40B4-BE49-F238E27FC236}">
                  <a16:creationId xmlns:a16="http://schemas.microsoft.com/office/drawing/2014/main" xmlns="" id="{CEF69C41-B6C2-2206-98B5-492752295E83}"/>
                </a:ext>
              </a:extLst>
            </p:cNvPr>
            <p:cNvSpPr/>
            <p:nvPr/>
          </p:nvSpPr>
          <p:spPr>
            <a:xfrm>
              <a:off x="7424542" y="3400975"/>
              <a:ext cx="152427" cy="245206"/>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solidFill>
              <a:schemeClr val="lt2"/>
            </a:solidFill>
            <a:ln w="9525" cap="rnd" cmpd="sng">
              <a:solidFill>
                <a:schemeClr val="lt2"/>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 name="Google Shape;736;p43">
              <a:extLst>
                <a:ext uri="{FF2B5EF4-FFF2-40B4-BE49-F238E27FC236}">
                  <a16:creationId xmlns:a16="http://schemas.microsoft.com/office/drawing/2014/main" xmlns="" id="{C040C2BA-AD8B-4BA3-901D-ED70CEB8620F}"/>
                </a:ext>
              </a:extLst>
            </p:cNvPr>
            <p:cNvSpPr/>
            <p:nvPr/>
          </p:nvSpPr>
          <p:spPr>
            <a:xfrm>
              <a:off x="7414641" y="3627352"/>
              <a:ext cx="36996" cy="36996"/>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 name="Google Shape;737;p43">
              <a:extLst>
                <a:ext uri="{FF2B5EF4-FFF2-40B4-BE49-F238E27FC236}">
                  <a16:creationId xmlns:a16="http://schemas.microsoft.com/office/drawing/2014/main" xmlns="" id="{ADC678EA-DF4C-8BF8-FD14-41A5D13DE798}"/>
                </a:ext>
              </a:extLst>
            </p:cNvPr>
            <p:cNvSpPr/>
            <p:nvPr/>
          </p:nvSpPr>
          <p:spPr>
            <a:xfrm>
              <a:off x="7564209" y="3873379"/>
              <a:ext cx="26082" cy="3488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 name="Google Shape;738;p43">
              <a:extLst>
                <a:ext uri="{FF2B5EF4-FFF2-40B4-BE49-F238E27FC236}">
                  <a16:creationId xmlns:a16="http://schemas.microsoft.com/office/drawing/2014/main" xmlns="" id="{DC760A7B-D482-558E-7DBA-A92031ECC42D}"/>
                </a:ext>
              </a:extLst>
            </p:cNvPr>
            <p:cNvSpPr/>
            <p:nvPr/>
          </p:nvSpPr>
          <p:spPr>
            <a:xfrm>
              <a:off x="7564209" y="3383513"/>
              <a:ext cx="26082" cy="35015"/>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2" name="Google Shape;732;p43">
            <a:extLst>
              <a:ext uri="{FF2B5EF4-FFF2-40B4-BE49-F238E27FC236}">
                <a16:creationId xmlns:a16="http://schemas.microsoft.com/office/drawing/2014/main" xmlns="" id="{DAF36F14-497C-E711-0C2F-7B52459C96E8}"/>
              </a:ext>
            </a:extLst>
          </p:cNvPr>
          <p:cNvSpPr txBox="1"/>
          <p:nvPr/>
        </p:nvSpPr>
        <p:spPr>
          <a:xfrm>
            <a:off x="7239617" y="3612995"/>
            <a:ext cx="991200" cy="393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chemeClr val="dk1"/>
                </a:solidFill>
                <a:latin typeface="Albert Sans"/>
                <a:ea typeface="Albert Sans"/>
                <a:cs typeface="Albert Sans"/>
                <a:sym typeface="Albert Sans"/>
              </a:rPr>
              <a:t>Protein coding Gene</a:t>
            </a:r>
            <a:endParaRPr>
              <a:latin typeface="Albert Sans"/>
              <a:ea typeface="Albert Sans"/>
              <a:cs typeface="Albert Sans"/>
              <a:sym typeface="Albert Sans"/>
            </a:endParaRPr>
          </a:p>
        </p:txBody>
      </p:sp>
    </p:spTree>
    <p:extLst>
      <p:ext uri="{BB962C8B-B14F-4D97-AF65-F5344CB8AC3E}">
        <p14:creationId xmlns:p14="http://schemas.microsoft.com/office/powerpoint/2010/main" xmlns="" val="4157123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35"/>
        <p:cNvGrpSpPr/>
        <p:nvPr/>
      </p:nvGrpSpPr>
      <p:grpSpPr>
        <a:xfrm>
          <a:off x="0" y="0"/>
          <a:ext cx="0" cy="0"/>
          <a:chOff x="0" y="0"/>
          <a:chExt cx="0" cy="0"/>
        </a:xfrm>
      </p:grpSpPr>
      <p:sp>
        <p:nvSpPr>
          <p:cNvPr id="636" name="Google Shape;636;p39"/>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500"/>
              <a:buNone/>
            </a:pPr>
            <a:r>
              <a:rPr lang="en"/>
              <a:t>Data Summary</a:t>
            </a:r>
            <a:endParaRPr/>
          </a:p>
        </p:txBody>
      </p:sp>
      <p:sp>
        <p:nvSpPr>
          <p:cNvPr id="639" name="Google Shape;639;p39"/>
          <p:cNvSpPr/>
          <p:nvPr/>
        </p:nvSpPr>
        <p:spPr>
          <a:xfrm>
            <a:off x="8204963" y="4495800"/>
            <a:ext cx="104100" cy="1041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640" name="Google Shape;640;p39"/>
          <p:cNvGrpSpPr/>
          <p:nvPr/>
        </p:nvGrpSpPr>
        <p:grpSpPr>
          <a:xfrm>
            <a:off x="430822" y="3926383"/>
            <a:ext cx="858968" cy="911487"/>
            <a:chOff x="4775750" y="424625"/>
            <a:chExt cx="520650" cy="552450"/>
          </a:xfrm>
        </p:grpSpPr>
        <p:sp>
          <p:nvSpPr>
            <p:cNvPr id="641" name="Google Shape;641;p39"/>
            <p:cNvSpPr/>
            <p:nvPr/>
          </p:nvSpPr>
          <p:spPr>
            <a:xfrm>
              <a:off x="4812375" y="461225"/>
              <a:ext cx="276675" cy="239675"/>
            </a:xfrm>
            <a:custGeom>
              <a:avLst/>
              <a:gdLst/>
              <a:ahLst/>
              <a:cxnLst/>
              <a:rect l="l" t="t" r="r" b="b"/>
              <a:pathLst>
                <a:path w="11067" h="9587" fill="none" extrusionOk="0">
                  <a:moveTo>
                    <a:pt x="8302" y="1"/>
                  </a:moveTo>
                  <a:lnTo>
                    <a:pt x="2765" y="1"/>
                  </a:lnTo>
                  <a:lnTo>
                    <a:pt x="0" y="4792"/>
                  </a:lnTo>
                  <a:lnTo>
                    <a:pt x="2765" y="9587"/>
                  </a:lnTo>
                  <a:lnTo>
                    <a:pt x="8302" y="9587"/>
                  </a:lnTo>
                  <a:lnTo>
                    <a:pt x="11066" y="4792"/>
                  </a:lnTo>
                  <a:close/>
                </a:path>
              </a:pathLst>
            </a:custGeom>
            <a:solidFill>
              <a:schemeClr val="lt2"/>
            </a:solidFill>
            <a:ln w="19050" cap="flat" cmpd="sng">
              <a:solidFill>
                <a:schemeClr val="dk1"/>
              </a:solidFill>
              <a:prstDash val="solid"/>
              <a:miter lim="3823"/>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2" name="Google Shape;642;p39"/>
            <p:cNvSpPr/>
            <p:nvPr/>
          </p:nvSpPr>
          <p:spPr>
            <a:xfrm>
              <a:off x="4812375" y="700875"/>
              <a:ext cx="276675" cy="239600"/>
            </a:xfrm>
            <a:custGeom>
              <a:avLst/>
              <a:gdLst/>
              <a:ahLst/>
              <a:cxnLst/>
              <a:rect l="l" t="t" r="r" b="b"/>
              <a:pathLst>
                <a:path w="11067" h="9584" fill="none" extrusionOk="0">
                  <a:moveTo>
                    <a:pt x="8302" y="1"/>
                  </a:moveTo>
                  <a:lnTo>
                    <a:pt x="2765" y="1"/>
                  </a:lnTo>
                  <a:lnTo>
                    <a:pt x="0" y="4792"/>
                  </a:lnTo>
                  <a:lnTo>
                    <a:pt x="2765" y="9583"/>
                  </a:lnTo>
                  <a:lnTo>
                    <a:pt x="8302" y="9583"/>
                  </a:lnTo>
                  <a:lnTo>
                    <a:pt x="11066" y="4792"/>
                  </a:lnTo>
                  <a:close/>
                </a:path>
              </a:pathLst>
            </a:custGeom>
            <a:solidFill>
              <a:schemeClr val="lt2"/>
            </a:solidFill>
            <a:ln w="19050" cap="flat" cmpd="sng">
              <a:solidFill>
                <a:schemeClr val="dk1"/>
              </a:solidFill>
              <a:prstDash val="solid"/>
              <a:miter lim="3823"/>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3" name="Google Shape;643;p39"/>
            <p:cNvSpPr/>
            <p:nvPr/>
          </p:nvSpPr>
          <p:spPr>
            <a:xfrm>
              <a:off x="5019625" y="581000"/>
              <a:ext cx="276775" cy="239700"/>
            </a:xfrm>
            <a:custGeom>
              <a:avLst/>
              <a:gdLst/>
              <a:ahLst/>
              <a:cxnLst/>
              <a:rect l="l" t="t" r="r" b="b"/>
              <a:pathLst>
                <a:path w="11071" h="9588" fill="none" extrusionOk="0">
                  <a:moveTo>
                    <a:pt x="8302" y="1"/>
                  </a:moveTo>
                  <a:lnTo>
                    <a:pt x="2769" y="1"/>
                  </a:lnTo>
                  <a:lnTo>
                    <a:pt x="0" y="4796"/>
                  </a:lnTo>
                  <a:lnTo>
                    <a:pt x="2769" y="9587"/>
                  </a:lnTo>
                  <a:lnTo>
                    <a:pt x="8302" y="9587"/>
                  </a:lnTo>
                  <a:lnTo>
                    <a:pt x="11070" y="4796"/>
                  </a:lnTo>
                  <a:close/>
                </a:path>
              </a:pathLst>
            </a:custGeom>
            <a:solidFill>
              <a:schemeClr val="lt2"/>
            </a:solidFill>
            <a:ln w="19050" cap="flat" cmpd="sng">
              <a:solidFill>
                <a:schemeClr val="dk1"/>
              </a:solidFill>
              <a:prstDash val="solid"/>
              <a:miter lim="3823"/>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4" name="Google Shape;644;p39"/>
            <p:cNvSpPr/>
            <p:nvPr/>
          </p:nvSpPr>
          <p:spPr>
            <a:xfrm>
              <a:off x="4775750" y="544500"/>
              <a:ext cx="73175" cy="73150"/>
            </a:xfrm>
            <a:custGeom>
              <a:avLst/>
              <a:gdLst/>
              <a:ahLst/>
              <a:cxnLst/>
              <a:rect l="l" t="t" r="r" b="b"/>
              <a:pathLst>
                <a:path w="2927" h="2926" extrusionOk="0">
                  <a:moveTo>
                    <a:pt x="1465" y="0"/>
                  </a:moveTo>
                  <a:cubicBezTo>
                    <a:pt x="655" y="0"/>
                    <a:pt x="1" y="654"/>
                    <a:pt x="1" y="1461"/>
                  </a:cubicBezTo>
                  <a:cubicBezTo>
                    <a:pt x="1" y="2271"/>
                    <a:pt x="655" y="2925"/>
                    <a:pt x="1465" y="2925"/>
                  </a:cubicBezTo>
                  <a:cubicBezTo>
                    <a:pt x="2272" y="2925"/>
                    <a:pt x="2926" y="2271"/>
                    <a:pt x="2926" y="1461"/>
                  </a:cubicBezTo>
                  <a:cubicBezTo>
                    <a:pt x="2926" y="654"/>
                    <a:pt x="2272" y="0"/>
                    <a:pt x="1465"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5" name="Google Shape;645;p39"/>
            <p:cNvSpPr/>
            <p:nvPr/>
          </p:nvSpPr>
          <p:spPr>
            <a:xfrm>
              <a:off x="4775750" y="784050"/>
              <a:ext cx="73175" cy="73250"/>
            </a:xfrm>
            <a:custGeom>
              <a:avLst/>
              <a:gdLst/>
              <a:ahLst/>
              <a:cxnLst/>
              <a:rect l="l" t="t" r="r" b="b"/>
              <a:pathLst>
                <a:path w="2927" h="2930" extrusionOk="0">
                  <a:moveTo>
                    <a:pt x="1465" y="1"/>
                  </a:moveTo>
                  <a:cubicBezTo>
                    <a:pt x="655" y="1"/>
                    <a:pt x="1" y="658"/>
                    <a:pt x="1" y="1465"/>
                  </a:cubicBezTo>
                  <a:cubicBezTo>
                    <a:pt x="1" y="2272"/>
                    <a:pt x="655" y="2930"/>
                    <a:pt x="1465" y="2930"/>
                  </a:cubicBezTo>
                  <a:cubicBezTo>
                    <a:pt x="2272" y="2930"/>
                    <a:pt x="2926" y="2272"/>
                    <a:pt x="2926" y="1465"/>
                  </a:cubicBezTo>
                  <a:cubicBezTo>
                    <a:pt x="2926" y="658"/>
                    <a:pt x="2272" y="1"/>
                    <a:pt x="1465"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6" name="Google Shape;646;p39"/>
            <p:cNvSpPr/>
            <p:nvPr/>
          </p:nvSpPr>
          <p:spPr>
            <a:xfrm>
              <a:off x="5189975" y="544500"/>
              <a:ext cx="73150" cy="73150"/>
            </a:xfrm>
            <a:custGeom>
              <a:avLst/>
              <a:gdLst/>
              <a:ahLst/>
              <a:cxnLst/>
              <a:rect l="l" t="t" r="r" b="b"/>
              <a:pathLst>
                <a:path w="2926" h="2926" extrusionOk="0">
                  <a:moveTo>
                    <a:pt x="1461" y="0"/>
                  </a:moveTo>
                  <a:cubicBezTo>
                    <a:pt x="654" y="0"/>
                    <a:pt x="0" y="654"/>
                    <a:pt x="0" y="1461"/>
                  </a:cubicBezTo>
                  <a:cubicBezTo>
                    <a:pt x="0" y="2271"/>
                    <a:pt x="654" y="2925"/>
                    <a:pt x="1461" y="2925"/>
                  </a:cubicBezTo>
                  <a:cubicBezTo>
                    <a:pt x="2272" y="2925"/>
                    <a:pt x="2926" y="2271"/>
                    <a:pt x="2926" y="1461"/>
                  </a:cubicBezTo>
                  <a:cubicBezTo>
                    <a:pt x="2926" y="654"/>
                    <a:pt x="2272" y="0"/>
                    <a:pt x="1461"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7" name="Google Shape;647;p39"/>
            <p:cNvSpPr/>
            <p:nvPr/>
          </p:nvSpPr>
          <p:spPr>
            <a:xfrm>
              <a:off x="5189975" y="784050"/>
              <a:ext cx="73150" cy="73250"/>
            </a:xfrm>
            <a:custGeom>
              <a:avLst/>
              <a:gdLst/>
              <a:ahLst/>
              <a:cxnLst/>
              <a:rect l="l" t="t" r="r" b="b"/>
              <a:pathLst>
                <a:path w="2926" h="2930" extrusionOk="0">
                  <a:moveTo>
                    <a:pt x="1461" y="1"/>
                  </a:moveTo>
                  <a:cubicBezTo>
                    <a:pt x="654" y="1"/>
                    <a:pt x="0" y="658"/>
                    <a:pt x="0" y="1465"/>
                  </a:cubicBezTo>
                  <a:cubicBezTo>
                    <a:pt x="0" y="2272"/>
                    <a:pt x="654" y="2930"/>
                    <a:pt x="1461" y="2930"/>
                  </a:cubicBezTo>
                  <a:cubicBezTo>
                    <a:pt x="2272" y="2930"/>
                    <a:pt x="2926" y="2272"/>
                    <a:pt x="2926" y="1465"/>
                  </a:cubicBezTo>
                  <a:cubicBezTo>
                    <a:pt x="2926" y="658"/>
                    <a:pt x="2272" y="1"/>
                    <a:pt x="1461"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8" name="Google Shape;648;p39"/>
            <p:cNvSpPr/>
            <p:nvPr/>
          </p:nvSpPr>
          <p:spPr>
            <a:xfrm>
              <a:off x="4983000" y="424625"/>
              <a:ext cx="73250" cy="73250"/>
            </a:xfrm>
            <a:custGeom>
              <a:avLst/>
              <a:gdLst/>
              <a:ahLst/>
              <a:cxnLst/>
              <a:rect l="l" t="t" r="r" b="b"/>
              <a:pathLst>
                <a:path w="2930" h="2930" extrusionOk="0">
                  <a:moveTo>
                    <a:pt x="1465" y="0"/>
                  </a:moveTo>
                  <a:cubicBezTo>
                    <a:pt x="659" y="0"/>
                    <a:pt x="1" y="658"/>
                    <a:pt x="1" y="1465"/>
                  </a:cubicBezTo>
                  <a:cubicBezTo>
                    <a:pt x="1" y="2271"/>
                    <a:pt x="659" y="2929"/>
                    <a:pt x="1465" y="2929"/>
                  </a:cubicBezTo>
                  <a:cubicBezTo>
                    <a:pt x="2272" y="2929"/>
                    <a:pt x="2930" y="2271"/>
                    <a:pt x="2930" y="1465"/>
                  </a:cubicBezTo>
                  <a:cubicBezTo>
                    <a:pt x="2930" y="658"/>
                    <a:pt x="2272" y="0"/>
                    <a:pt x="1465"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9" name="Google Shape;649;p39"/>
            <p:cNvSpPr/>
            <p:nvPr/>
          </p:nvSpPr>
          <p:spPr>
            <a:xfrm>
              <a:off x="4983000" y="664275"/>
              <a:ext cx="73250" cy="73150"/>
            </a:xfrm>
            <a:custGeom>
              <a:avLst/>
              <a:gdLst/>
              <a:ahLst/>
              <a:cxnLst/>
              <a:rect l="l" t="t" r="r" b="b"/>
              <a:pathLst>
                <a:path w="2930" h="2926" extrusionOk="0">
                  <a:moveTo>
                    <a:pt x="1465" y="0"/>
                  </a:moveTo>
                  <a:cubicBezTo>
                    <a:pt x="659" y="0"/>
                    <a:pt x="1" y="654"/>
                    <a:pt x="1" y="1465"/>
                  </a:cubicBezTo>
                  <a:cubicBezTo>
                    <a:pt x="1" y="2272"/>
                    <a:pt x="659" y="2926"/>
                    <a:pt x="1465" y="2926"/>
                  </a:cubicBezTo>
                  <a:cubicBezTo>
                    <a:pt x="2272" y="2926"/>
                    <a:pt x="2930" y="2272"/>
                    <a:pt x="2930" y="1465"/>
                  </a:cubicBezTo>
                  <a:cubicBezTo>
                    <a:pt x="2930" y="654"/>
                    <a:pt x="2272" y="0"/>
                    <a:pt x="1465"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0" name="Google Shape;650;p39"/>
            <p:cNvSpPr/>
            <p:nvPr/>
          </p:nvSpPr>
          <p:spPr>
            <a:xfrm>
              <a:off x="4983000" y="903925"/>
              <a:ext cx="73250" cy="73150"/>
            </a:xfrm>
            <a:custGeom>
              <a:avLst/>
              <a:gdLst/>
              <a:ahLst/>
              <a:cxnLst/>
              <a:rect l="l" t="t" r="r" b="b"/>
              <a:pathLst>
                <a:path w="2930" h="2926" extrusionOk="0">
                  <a:moveTo>
                    <a:pt x="1465" y="1"/>
                  </a:moveTo>
                  <a:cubicBezTo>
                    <a:pt x="659" y="1"/>
                    <a:pt x="1" y="654"/>
                    <a:pt x="1" y="1461"/>
                  </a:cubicBezTo>
                  <a:cubicBezTo>
                    <a:pt x="1" y="2272"/>
                    <a:pt x="659" y="2926"/>
                    <a:pt x="1465" y="2926"/>
                  </a:cubicBezTo>
                  <a:cubicBezTo>
                    <a:pt x="2272" y="2926"/>
                    <a:pt x="2930" y="2272"/>
                    <a:pt x="2930" y="1461"/>
                  </a:cubicBezTo>
                  <a:cubicBezTo>
                    <a:pt x="2930" y="654"/>
                    <a:pt x="2272" y="1"/>
                    <a:pt x="1465"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51" name="Google Shape;651;p3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9</a:t>
            </a:fld>
            <a:endParaRPr/>
          </a:p>
        </p:txBody>
      </p:sp>
      <p:pic>
        <p:nvPicPr>
          <p:cNvPr id="3" name="Picture 2" descr="A graph of different colored bars&#10;&#10;Description automatically generated">
            <a:extLst>
              <a:ext uri="{FF2B5EF4-FFF2-40B4-BE49-F238E27FC236}">
                <a16:creationId xmlns:a16="http://schemas.microsoft.com/office/drawing/2014/main" xmlns="" id="{8FA6A685-A11B-1121-0200-5841B9B02363}"/>
              </a:ext>
            </a:extLst>
          </p:cNvPr>
          <p:cNvPicPr>
            <a:picLocks noChangeAspect="1"/>
          </p:cNvPicPr>
          <p:nvPr/>
        </p:nvPicPr>
        <p:blipFill>
          <a:blip r:embed="rId3"/>
          <a:stretch>
            <a:fillRect/>
          </a:stretch>
        </p:blipFill>
        <p:spPr>
          <a:xfrm>
            <a:off x="2226286" y="1254735"/>
            <a:ext cx="3988045" cy="3234836"/>
          </a:xfrm>
          <a:prstGeom prst="rect">
            <a:avLst/>
          </a:prstGeom>
        </p:spPr>
      </p:pic>
    </p:spTree>
    <p:extLst>
      <p:ext uri="{BB962C8B-B14F-4D97-AF65-F5344CB8AC3E}">
        <p14:creationId xmlns:p14="http://schemas.microsoft.com/office/powerpoint/2010/main" xmlns="" val="2317579987"/>
      </p:ext>
    </p:extLst>
  </p:cSld>
  <p:clrMapOvr>
    <a:masterClrMapping/>
  </p:clrMapOvr>
</p:sld>
</file>

<file path=ppt/theme/theme1.xml><?xml version="1.0" encoding="utf-8"?>
<a:theme xmlns:a="http://schemas.openxmlformats.org/drawingml/2006/main" name="Health Major for College: Mendel and Genetic Inheritance by Slidesgo">
  <a:themeElements>
    <a:clrScheme name="Simple Light">
      <a:dk1>
        <a:srgbClr val="FFFFFF"/>
      </a:dk1>
      <a:lt1>
        <a:srgbClr val="302C9F"/>
      </a:lt1>
      <a:dk2>
        <a:srgbClr val="262264"/>
      </a:dk2>
      <a:lt2>
        <a:srgbClr val="44E0CD"/>
      </a:lt2>
      <a:accent1>
        <a:srgbClr val="FFFFFF"/>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activity xmlns="05a70274-8c01-4ed6-a68d-cc7b3e5618a7"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E210BC6575049B439104A883868CD4BC" ma:contentTypeVersion="15" ma:contentTypeDescription="Create a new document." ma:contentTypeScope="" ma:versionID="05fbc712d86242e280a113fdea183d94">
  <xsd:schema xmlns:xsd="http://www.w3.org/2001/XMLSchema" xmlns:p="http://schemas.microsoft.com/office/2006/metadata/properties" xmlns:ns3="05a70274-8c01-4ed6-a68d-cc7b3e5618a7" xmlns:ns4="510c4871-2251-4efe-ab1b-913e285be3dc" targetNamespace="http://schemas.microsoft.com/office/2006/metadata/properties" ma:root="true" ma:fieldsID="16940c6056cf8196d45a4ba728a81caf" ns3:_="" ns4:_="">
    <xsd:import namespace="05a70274-8c01-4ed6-a68d-cc7b3e5618a7"/>
    <xsd:import namespace="510c4871-2251-4efe-ab1b-913e285be3dc"/>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_activity" minOccurs="0"/>
                <xsd:element ref="ns3:MediaServiceObjectDetectorVersions" minOccurs="0"/>
                <xsd:element ref="ns3:MediaServiceGenerationTime" minOccurs="0"/>
                <xsd:element ref="ns3:MediaServiceEventHashCode" minOccurs="0"/>
                <xsd:element ref="ns3:MediaServiceAutoTags" minOccurs="0"/>
                <xsd:element ref="ns3:MediaServiceOCR" minOccurs="0"/>
                <xsd:element ref="ns3:MediaServiceSystemTags" minOccurs="0"/>
                <xsd:element ref="ns3:MediaServiceDateTaken" minOccurs="0"/>
                <xsd:element ref="ns3:MediaLengthInSeconds" minOccurs="0"/>
                <xsd:element ref="ns3:MediaServiceSearchProperties" minOccurs="0"/>
              </xsd:all>
            </xsd:complexType>
          </xsd:element>
        </xsd:sequence>
      </xsd:complexType>
    </xsd:element>
  </xsd:schema>
  <xsd:schema xmlns:xsd="http://www.w3.org/2001/XMLSchema" xmlns:dms="http://schemas.microsoft.com/office/2006/documentManagement/types" targetNamespace="05a70274-8c01-4ed6-a68d-cc7b3e5618a7" elementFormDefault="qualified">
    <xsd:import namespace="http://schemas.microsoft.com/office/2006/documentManagement/type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_activity" ma:index="13" nillable="true" ma:displayName="_activity" ma:hidden="true" ma:internalName="_activity">
      <xsd:simpleType>
        <xsd:restriction base="dms:Note"/>
      </xsd:simpleType>
    </xsd:element>
    <xsd:element name="MediaServiceObjectDetectorVersions" ma:index="14" nillable="true" ma:displayName="MediaServiceObjectDetectorVersions" ma:hidden="true" ma:internalName="MediaServiceObjectDetectorVersions"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Tags" ma:index="17" nillable="true" ma:displayName="Tags" ma:internalName="MediaServiceAutoTags" ma:readOnly="true">
      <xsd:simpleType>
        <xsd:restriction base="dms:Text"/>
      </xsd:simpleType>
    </xsd:element>
    <xsd:element name="MediaServiceOCR" ma:index="18" nillable="true" ma:displayName="Extracted Text" ma:internalName="MediaServiceOCR" ma:readOnly="true">
      <xsd:simpleType>
        <xsd:restriction base="dms:Note"/>
      </xsd:simpleType>
    </xsd:element>
    <xsd:element name="MediaServiceSystemTags" ma:index="19" nillable="true" ma:displayName="MediaServiceSystemTags" ma:hidden="true" ma:internalName="MediaServiceSystemTags" ma:readOnly="true">
      <xsd:simpleType>
        <xsd:restriction base="dms:Note"/>
      </xsd:simpleType>
    </xsd:element>
    <xsd:element name="MediaServiceDateTaken" ma:index="20" nillable="true" ma:displayName="MediaServiceDateTaken" ma:hidden="true" ma:internalName="MediaServiceDateTaken" ma:readOnly="true">
      <xsd:simpleType>
        <xsd:restriction base="dms:Text"/>
      </xsd:simpleType>
    </xsd:element>
    <xsd:element name="MediaLengthInSeconds" ma:index="21" nillable="true" ma:displayName="MediaLengthInSeconds" ma:hidden="true" ma:internalName="MediaLengthInSeconds" ma:readOnly="true">
      <xsd:simpleType>
        <xsd:restriction base="dms:Unknown"/>
      </xsd:simpleType>
    </xsd:element>
    <xsd:element name="MediaServiceSearchProperties" ma:index="22" nillable="true" ma:displayName="MediaServiceSearchProperties" ma:hidden="true" ma:internalName="MediaServiceSearchProperties" ma:readOnly="true">
      <xsd:simpleType>
        <xsd:restriction base="dms:Note"/>
      </xsd:simpleType>
    </xsd:element>
  </xsd:schema>
  <xsd:schema xmlns:xsd="http://www.w3.org/2001/XMLSchema" xmlns:dms="http://schemas.microsoft.com/office/2006/documentManagement/types" targetNamespace="510c4871-2251-4efe-ab1b-913e285be3dc" elementFormDefault="qualified">
    <xsd:import namespace="http://schemas.microsoft.com/office/2006/documentManagement/type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Props1.xml><?xml version="1.0" encoding="utf-8"?>
<ds:datastoreItem xmlns:ds="http://schemas.openxmlformats.org/officeDocument/2006/customXml" ds:itemID="{26BA67CA-6EF0-4E4F-A00C-E070E794B811}">
  <ds:schemaRefs>
    <ds:schemaRef ds:uri="http://schemas.microsoft.com/sharepoint/v3/contenttype/forms"/>
  </ds:schemaRefs>
</ds:datastoreItem>
</file>

<file path=customXml/itemProps2.xml><?xml version="1.0" encoding="utf-8"?>
<ds:datastoreItem xmlns:ds="http://schemas.openxmlformats.org/officeDocument/2006/customXml" ds:itemID="{71F9A448-6646-4AD3-8687-4482204DE14A}">
  <ds:schemaRefs>
    <ds:schemaRef ds:uri="http://schemas.microsoft.com/office/2006/documentManagement/types"/>
    <ds:schemaRef ds:uri="http://purl.org/dc/elements/1.1/"/>
    <ds:schemaRef ds:uri="http://purl.org/dc/terms/"/>
    <ds:schemaRef ds:uri="http://purl.org/dc/dcmitype/"/>
    <ds:schemaRef ds:uri="http://www.w3.org/XML/1998/namespace"/>
    <ds:schemaRef ds:uri="http://schemas.microsoft.com/office/2006/metadata/properties"/>
    <ds:schemaRef ds:uri="05a70274-8c01-4ed6-a68d-cc7b3e5618a7"/>
    <ds:schemaRef ds:uri="510c4871-2251-4efe-ab1b-913e285be3dc"/>
    <ds:schemaRef ds:uri="http://schemas.openxmlformats.org/package/2006/metadata/core-properties"/>
  </ds:schemaRefs>
</ds:datastoreItem>
</file>

<file path=customXml/itemProps3.xml><?xml version="1.0" encoding="utf-8"?>
<ds:datastoreItem xmlns:ds="http://schemas.openxmlformats.org/officeDocument/2006/customXml" ds:itemID="{BF7164F0-3030-4546-BC4B-725C8395D1B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5a70274-8c01-4ed6-a68d-cc7b3e5618a7"/>
    <ds:schemaRef ds:uri="510c4871-2251-4efe-ab1b-913e285be3dc"/>
    <ds:schemaRef ds:uri="http://schemas.microsoft.com/office/2006/documentManagement/typ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docProps/app.xml><?xml version="1.0" encoding="utf-8"?>
<Properties xmlns="http://schemas.openxmlformats.org/officeDocument/2006/extended-properties" xmlns:vt="http://schemas.openxmlformats.org/officeDocument/2006/docPropsVTypes">
  <TotalTime>686</TotalTime>
  <Words>1761</Words>
  <Application>Microsoft Office PowerPoint</Application>
  <PresentationFormat>On-screen Show (16:9)</PresentationFormat>
  <Paragraphs>378</Paragraphs>
  <Slides>50</Slides>
  <Notes>47</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50</vt:i4>
      </vt:variant>
    </vt:vector>
  </HeadingPairs>
  <TitlesOfParts>
    <vt:vector size="62" baseType="lpstr">
      <vt:lpstr>Arial</vt:lpstr>
      <vt:lpstr>Barlow</vt:lpstr>
      <vt:lpstr>Albert Sans</vt:lpstr>
      <vt:lpstr>Segoe UI</vt:lpstr>
      <vt:lpstr>Barlow Medium</vt:lpstr>
      <vt:lpstr>Bebas Neue</vt:lpstr>
      <vt:lpstr>Nunito Light</vt:lpstr>
      <vt:lpstr>Wingdings</vt:lpstr>
      <vt:lpstr>Anaheim</vt:lpstr>
      <vt:lpstr>Barlow SemiBold</vt:lpstr>
      <vt:lpstr>PT Sans</vt:lpstr>
      <vt:lpstr>Health Major for College: Mendel and Genetic Inheritance by Slidesgo</vt:lpstr>
      <vt:lpstr>Capstone Project:  Patient-Specific Interpretable Disease Prediction using Molecular Subnetworks with Genomics data</vt:lpstr>
      <vt:lpstr>Table of contents</vt:lpstr>
      <vt:lpstr>Problem: Cancer Metastasis</vt:lpstr>
      <vt:lpstr>Importance</vt:lpstr>
      <vt:lpstr>Data</vt:lpstr>
      <vt:lpstr>Data</vt:lpstr>
      <vt:lpstr>Data </vt:lpstr>
      <vt:lpstr>Data </vt:lpstr>
      <vt:lpstr>Data Summary</vt:lpstr>
      <vt:lpstr>Hierarchical Genome Organisation</vt:lpstr>
      <vt:lpstr>Terminology</vt:lpstr>
      <vt:lpstr>Terminology</vt:lpstr>
      <vt:lpstr>Goal!</vt:lpstr>
      <vt:lpstr>Methods</vt:lpstr>
      <vt:lpstr>Methods</vt:lpstr>
      <vt:lpstr>Pipeline : Theme Paper</vt:lpstr>
      <vt:lpstr>Path 1 CNV dataset </vt:lpstr>
      <vt:lpstr>Data Summary </vt:lpstr>
      <vt:lpstr>Slide 19</vt:lpstr>
      <vt:lpstr>Slide 20</vt:lpstr>
      <vt:lpstr>Slide 21</vt:lpstr>
      <vt:lpstr>PPI Network Pipeline</vt:lpstr>
      <vt:lpstr>CNV Pipeline</vt:lpstr>
      <vt:lpstr>Accuracy Plot(GCNN)</vt:lpstr>
      <vt:lpstr>Sub Network</vt:lpstr>
      <vt:lpstr>Path 2 Gene Expression Dataset </vt:lpstr>
      <vt:lpstr>Pipeline: Our Approach</vt:lpstr>
      <vt:lpstr>Accuracy Plot - GCNN</vt:lpstr>
      <vt:lpstr>Overfitting</vt:lpstr>
      <vt:lpstr>Overfitting(Regularization)</vt:lpstr>
      <vt:lpstr>Overfitting(Variance threshold)</vt:lpstr>
      <vt:lpstr>T-SNE &amp; PCA</vt:lpstr>
      <vt:lpstr>Slide 33</vt:lpstr>
      <vt:lpstr>Slide 34</vt:lpstr>
      <vt:lpstr>Slide 35</vt:lpstr>
      <vt:lpstr>Slide 36</vt:lpstr>
      <vt:lpstr>Slide 37</vt:lpstr>
      <vt:lpstr>Slide 38</vt:lpstr>
      <vt:lpstr>Questions</vt:lpstr>
      <vt:lpstr>Gene Set Enrichment Analysis</vt:lpstr>
      <vt:lpstr>GSEA Pipeline</vt:lpstr>
      <vt:lpstr>Reports - GSEA</vt:lpstr>
      <vt:lpstr>Results</vt:lpstr>
      <vt:lpstr>Results</vt:lpstr>
      <vt:lpstr>Results</vt:lpstr>
      <vt:lpstr>Conclusion</vt:lpstr>
      <vt:lpstr>Future research</vt:lpstr>
      <vt:lpstr>Abbreviations</vt:lpstr>
      <vt:lpstr>Any Queries?</vt:lpstr>
      <vt:lpstr>Thank You</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Capstone Project:  Patient-Specific Disease Prediction using Genomic Subnetworks</dc:title>
  <dc:creator>sai siva prabhu teja kondapalli</dc:creator>
  <cp:lastModifiedBy>Admin</cp:lastModifiedBy>
  <cp:revision>11</cp:revision>
  <dcterms:modified xsi:type="dcterms:W3CDTF">2024-04-26T03:58:49Z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0x010100E210BC6575049B439104A883868CD4BC</vt:lpwstr>
  </property>
</Properties>
</file>